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506" r:id="rId3"/>
    <p:sldId id="507" r:id="rId4"/>
    <p:sldId id="508" r:id="rId5"/>
    <p:sldId id="509" r:id="rId6"/>
    <p:sldId id="503" r:id="rId7"/>
    <p:sldId id="483" r:id="rId8"/>
    <p:sldId id="510" r:id="rId9"/>
    <p:sldId id="511" r:id="rId10"/>
    <p:sldId id="512" r:id="rId11"/>
    <p:sldId id="513" r:id="rId12"/>
    <p:sldId id="497" r:id="rId13"/>
    <p:sldId id="429" r:id="rId14"/>
    <p:sldId id="361" r:id="rId15"/>
    <p:sldId id="51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A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52868" autoAdjust="0"/>
  </p:normalViewPr>
  <p:slideViewPr>
    <p:cSldViewPr snapToGrid="0">
      <p:cViewPr varScale="1">
        <p:scale>
          <a:sx n="55" d="100"/>
          <a:sy n="55" d="100"/>
        </p:scale>
        <p:origin x="2744" y="19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6D02B76-041A-4573-9A22-3D620AA29BE8}" type="datetimeFigureOut">
              <a:rPr lang="en-US" smtClean="0"/>
              <a:pPr/>
              <a:t>5/28/21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F91205BE-6FE2-46ED-AFF8-E19FA43F5996}" type="slidenum">
              <a:rPr lang="en-US" smtClean="0"/>
              <a:pPr/>
              <a:t>‹#›</a:t>
            </a:fld>
            <a:endParaRPr lang="en-US" dirty="0"/>
          </a:p>
        </p:txBody>
      </p:sp>
    </p:spTree>
    <p:extLst>
      <p:ext uri="{BB962C8B-B14F-4D97-AF65-F5344CB8AC3E}">
        <p14:creationId xmlns:p14="http://schemas.microsoft.com/office/powerpoint/2010/main" val="295178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latin typeface="Arial" panose="020B0604020202020204" pitchFamily="34" charset="0"/>
                <a:ea typeface="+mn-ea"/>
                <a:cs typeface="+mn-cs"/>
              </a:rPr>
              <a:t>Speaker’s note: This presentation must be used in its entirety. It cannot be changed or altered in any way without being reapproved/refiled.</a:t>
            </a:r>
            <a:endParaRPr lang="en-US" dirty="0"/>
          </a:p>
          <a:p>
            <a:endParaRPr lang="en-US" dirty="0"/>
          </a:p>
          <a:p>
            <a:r>
              <a:rPr lang="en-US" dirty="0"/>
              <a:t>Welcome. I’m Paul Brunswick, Head of Invesco Global Consulting. We’re happy to be with you today!</a:t>
            </a:r>
          </a:p>
        </p:txBody>
      </p:sp>
      <p:sp>
        <p:nvSpPr>
          <p:cNvPr id="4" name="Slide Number Placeholder 3"/>
          <p:cNvSpPr>
            <a:spLocks noGrp="1"/>
          </p:cNvSpPr>
          <p:nvPr>
            <p:ph type="sldNum" sz="quarter" idx="5"/>
          </p:nvPr>
        </p:nvSpPr>
        <p:spPr/>
        <p:txBody>
          <a:bodyPr/>
          <a:lstStyle/>
          <a:p>
            <a:fld id="{43D34D57-097B-49EE-9009-89059397F337}" type="slidenum">
              <a:rPr lang="en-US" smtClean="0"/>
              <a:pPr/>
              <a:t>1</a:t>
            </a:fld>
            <a:endParaRPr lang="en-US" dirty="0"/>
          </a:p>
        </p:txBody>
      </p:sp>
    </p:spTree>
    <p:extLst>
      <p:ext uri="{BB962C8B-B14F-4D97-AF65-F5344CB8AC3E}">
        <p14:creationId xmlns:p14="http://schemas.microsoft.com/office/powerpoint/2010/main" val="1394006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we tested 3 popular approaches to referrals that we found didn't get us to our goal. At best, they fell short of the “persuasion threshold” where our desired outcome is likely, and at worst, they actually upset and even angered clients. </a:t>
            </a:r>
          </a:p>
        </p:txBody>
      </p:sp>
      <p:sp>
        <p:nvSpPr>
          <p:cNvPr id="4" name="Slide Number Placeholder 3"/>
          <p:cNvSpPr>
            <a:spLocks noGrp="1"/>
          </p:cNvSpPr>
          <p:nvPr>
            <p:ph type="sldNum" sz="quarter" idx="10"/>
          </p:nvPr>
        </p:nvSpPr>
        <p:spPr/>
        <p:txBody>
          <a:bodyPr/>
          <a:lstStyle/>
          <a:p>
            <a:pPr>
              <a:defRPr/>
            </a:pPr>
            <a:fld id="{42C8A9ED-E8E4-4AB0-A2FB-F0497AD06BFF}" type="slidenum">
              <a:rPr lang="en-US" smtClean="0"/>
              <a:pPr>
                <a:defRPr/>
              </a:pPr>
              <a:t>10</a:t>
            </a:fld>
            <a:endParaRPr lang="en-US" dirty="0"/>
          </a:p>
        </p:txBody>
      </p:sp>
    </p:spTree>
    <p:extLst>
      <p:ext uri="{BB962C8B-B14F-4D97-AF65-F5344CB8AC3E}">
        <p14:creationId xmlns:p14="http://schemas.microsoft.com/office/powerpoint/2010/main" val="168977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a:t>Through a series of trial and error, however, we eventually found a “better mousetrap”!   We call it the “Preferrals” method. It begins by preserving the client equilibrium and keeping the teeter-totter balanced by signaling that we understand the potential difficulty of asking for a referral and also that we don't want to put our client on the spot. It goes on to provide a template for you to customize for yourself personally and express some of your genuine observations and concerns that you see affecting investors today. The more passionately you feel about what you say here, the more effective your approach likely be. It finally it ends not with an ask, but instead with an offer to help. This is antithetical to what most of us have been trained to do. Many of us entered this business with someone coaching us to “ask for the </a:t>
            </a:r>
            <a:r>
              <a:rPr lang="en-US" sz="1200" kern="1200" dirty="0">
                <a:solidFill>
                  <a:schemeClr val="tx1"/>
                </a:solidFill>
                <a:latin typeface="Arial" panose="020B0604020202020204" pitchFamily="34" charset="0"/>
                <a:ea typeface="+mn-ea"/>
                <a:cs typeface="+mn-cs"/>
              </a:rPr>
              <a:t>order." What research tells us, though, is that </a:t>
            </a:r>
            <a:r>
              <a:rPr lang="en-US" baseline="0" dirty="0"/>
              <a:t>this can easily backfire.</a:t>
            </a:r>
          </a:p>
          <a:p>
            <a:endParaRPr lang="en-US" baseline="0" dirty="0"/>
          </a:p>
          <a:p>
            <a:r>
              <a:rPr lang="en-US" sz="1200" kern="1200" dirty="0">
                <a:solidFill>
                  <a:schemeClr val="tx1"/>
                </a:solidFill>
                <a:latin typeface="Arial" panose="020B0604020202020204" pitchFamily="34" charset="0"/>
                <a:ea typeface="+mn-ea"/>
                <a:cs typeface="+mn-cs"/>
              </a:rPr>
              <a:t>Advantage Coaching &amp; Training's "'Preferrals' Coaching Study" conducted between February and November, 2012, found that the "Preferrals" method works roughly one in three times. Obviously, it's not a silver bullet and does not work every time, but </a:t>
            </a:r>
            <a:r>
              <a:rPr lang="en-US" sz="1200" b="0" i="0" u="none" strike="noStrike" kern="1200" baseline="0" dirty="0">
                <a:solidFill>
                  <a:schemeClr val="tx1"/>
                </a:solidFill>
                <a:latin typeface="Arial" panose="020B0604020202020204" pitchFamily="34" charset="0"/>
                <a:ea typeface="+mn-ea"/>
                <a:cs typeface="+mn-cs"/>
              </a:rPr>
              <a:t>it does much better than any other method we’ve been able to uncover.</a:t>
            </a:r>
            <a:endParaRPr lang="en-US" baseline="0"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39462" indent="-284408" eaLnBrk="0" hangingPunct="0">
              <a:defRPr>
                <a:solidFill>
                  <a:schemeClr val="tx1"/>
                </a:solidFill>
                <a:latin typeface="Calibri" pitchFamily="34" charset="0"/>
                <a:cs typeface="Arial" charset="0"/>
              </a:defRPr>
            </a:lvl2pPr>
            <a:lvl3pPr marL="1137634" indent="-227527" eaLnBrk="0" hangingPunct="0">
              <a:defRPr>
                <a:solidFill>
                  <a:schemeClr val="tx1"/>
                </a:solidFill>
                <a:latin typeface="Calibri" pitchFamily="34" charset="0"/>
                <a:cs typeface="Arial" charset="0"/>
              </a:defRPr>
            </a:lvl3pPr>
            <a:lvl4pPr marL="1592686" indent="-227527" eaLnBrk="0" hangingPunct="0">
              <a:defRPr>
                <a:solidFill>
                  <a:schemeClr val="tx1"/>
                </a:solidFill>
                <a:latin typeface="Calibri" pitchFamily="34" charset="0"/>
                <a:cs typeface="Arial" charset="0"/>
              </a:defRPr>
            </a:lvl4pPr>
            <a:lvl5pPr marL="2047740" indent="-227527" eaLnBrk="0" hangingPunct="0">
              <a:defRPr>
                <a:solidFill>
                  <a:schemeClr val="tx1"/>
                </a:solidFill>
                <a:latin typeface="Calibri" pitchFamily="34" charset="0"/>
                <a:cs typeface="Arial" charset="0"/>
              </a:defRPr>
            </a:lvl5pPr>
            <a:lvl6pPr marL="2502794" indent="-227527" eaLnBrk="0" fontAlgn="base" hangingPunct="0">
              <a:spcBef>
                <a:spcPct val="0"/>
              </a:spcBef>
              <a:spcAft>
                <a:spcPct val="0"/>
              </a:spcAft>
              <a:defRPr>
                <a:solidFill>
                  <a:schemeClr val="tx1"/>
                </a:solidFill>
                <a:latin typeface="Calibri" pitchFamily="34" charset="0"/>
                <a:cs typeface="Arial" charset="0"/>
              </a:defRPr>
            </a:lvl6pPr>
            <a:lvl7pPr marL="2957847" indent="-227527" eaLnBrk="0" fontAlgn="base" hangingPunct="0">
              <a:spcBef>
                <a:spcPct val="0"/>
              </a:spcBef>
              <a:spcAft>
                <a:spcPct val="0"/>
              </a:spcAft>
              <a:defRPr>
                <a:solidFill>
                  <a:schemeClr val="tx1"/>
                </a:solidFill>
                <a:latin typeface="Calibri" pitchFamily="34" charset="0"/>
                <a:cs typeface="Arial" charset="0"/>
              </a:defRPr>
            </a:lvl7pPr>
            <a:lvl8pPr marL="3412901" indent="-227527" eaLnBrk="0" fontAlgn="base" hangingPunct="0">
              <a:spcBef>
                <a:spcPct val="0"/>
              </a:spcBef>
              <a:spcAft>
                <a:spcPct val="0"/>
              </a:spcAft>
              <a:defRPr>
                <a:solidFill>
                  <a:schemeClr val="tx1"/>
                </a:solidFill>
                <a:latin typeface="Calibri" pitchFamily="34" charset="0"/>
                <a:cs typeface="Arial" charset="0"/>
              </a:defRPr>
            </a:lvl8pPr>
            <a:lvl9pPr marL="3867954" indent="-227527"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B07BD705-55B5-42BD-8504-3366D6DC5CCD}" type="slidenum">
              <a:rPr lang="en-US" smtClean="0">
                <a:latin typeface="Arial" panose="020B0604020202020204" pitchFamily="34" charset="0"/>
              </a:rPr>
              <a:pPr eaLnBrk="1" hangingPunct="1"/>
              <a:t>11</a:t>
            </a:fld>
            <a:endParaRPr 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that you will try it for yourselves. In our short time together today we're not able to get into the detail on this program, but please join us later this month for our full-length presentation of “Preferrals.”  If you would like more information in advance of that, please reach out to your Invesco consultant. Thank you!</a:t>
            </a:r>
          </a:p>
        </p:txBody>
      </p:sp>
      <p:sp>
        <p:nvSpPr>
          <p:cNvPr id="4" name="Slide Number Placeholder 3"/>
          <p:cNvSpPr>
            <a:spLocks noGrp="1"/>
          </p:cNvSpPr>
          <p:nvPr>
            <p:ph type="sldNum" sz="quarter" idx="10"/>
          </p:nvPr>
        </p:nvSpPr>
        <p:spPr/>
        <p:txBody>
          <a:bodyPr/>
          <a:lstStyle/>
          <a:p>
            <a:pPr>
              <a:defRPr/>
            </a:pPr>
            <a:fld id="{42C8A9ED-E8E4-4AB0-A2FB-F0497AD06BFF}" type="slidenum">
              <a:rPr lang="en-US" smtClean="0"/>
              <a:pPr>
                <a:defRPr/>
              </a:pPr>
              <a:t>12</a:t>
            </a:fld>
            <a:endParaRPr lang="en-US" dirty="0"/>
          </a:p>
        </p:txBody>
      </p:sp>
    </p:spTree>
    <p:extLst>
      <p:ext uri="{BB962C8B-B14F-4D97-AF65-F5344CB8AC3E}">
        <p14:creationId xmlns:p14="http://schemas.microsoft.com/office/powerpoint/2010/main" val="1865786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1"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34D57-097B-49EE-9009-89059397F33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237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D34D57-097B-49EE-9009-89059397F337}" type="slidenum">
              <a:rPr lang="en-US" smtClean="0"/>
              <a:pPr/>
              <a:t>14</a:t>
            </a:fld>
            <a:endParaRPr lang="en-US" dirty="0"/>
          </a:p>
        </p:txBody>
      </p:sp>
    </p:spTree>
    <p:extLst>
      <p:ext uri="{BB962C8B-B14F-4D97-AF65-F5344CB8AC3E}">
        <p14:creationId xmlns:p14="http://schemas.microsoft.com/office/powerpoint/2010/main" val="312747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1067"/>
              </a:spcAft>
              <a:buClrTx/>
              <a:buSzTx/>
              <a:buFontTx/>
              <a:buNone/>
              <a:tabLst/>
              <a:defRPr/>
            </a:pPr>
            <a:r>
              <a:rPr lang="en-US" dirty="0"/>
              <a:t>We are committed to helping you and your clients achieve greater possibilities by focusing on </a:t>
            </a:r>
            <a:r>
              <a:rPr lang="en-US" sz="1200" dirty="0">
                <a:ea typeface="Calibri" panose="020F0502020204030204" pitchFamily="34" charset="0"/>
                <a:cs typeface="Times New Roman" panose="02020603050405020304" pitchFamily="18" charset="0"/>
              </a:rPr>
              <a:t>your business, your clients, and your portfolios.</a:t>
            </a:r>
          </a:p>
          <a:p>
            <a:pPr marL="0" marR="0" lvl="0" indent="0" algn="l" defTabSz="914400" rtl="0" eaLnBrk="1" fontAlgn="auto" latinLnBrk="0" hangingPunct="1">
              <a:lnSpc>
                <a:spcPct val="107000"/>
              </a:lnSpc>
              <a:spcBef>
                <a:spcPts val="0"/>
              </a:spcBef>
              <a:spcAft>
                <a:spcPts val="1067"/>
              </a:spcAft>
              <a:buClrTx/>
              <a:buSzTx/>
              <a:buFontTx/>
              <a:buNone/>
              <a:tabLst/>
              <a:defRPr/>
            </a:pPr>
            <a:endParaRPr lang="en-US" sz="1200" dirty="0">
              <a:ea typeface="Calibri" panose="020F0502020204030204" pitchFamily="34" charset="0"/>
              <a:cs typeface="Times New Roman" panose="02020603050405020304" pitchFamily="18" charset="0"/>
            </a:endParaRPr>
          </a:p>
          <a:p>
            <a:pPr>
              <a:lnSpc>
                <a:spcPct val="107000"/>
              </a:lnSpc>
              <a:spcAft>
                <a:spcPts val="1067"/>
              </a:spcAft>
            </a:pPr>
            <a:r>
              <a:rPr lang="en-US" sz="1200" dirty="0">
                <a:ea typeface="Calibri" panose="020F0502020204030204" pitchFamily="34" charset="0"/>
                <a:cs typeface="Times New Roman" panose="02020603050405020304" pitchFamily="18" charset="0"/>
              </a:rPr>
              <a:t>Today’s financial professionals serve clients who have increasingly complex and diverse needs. This requires the ability to build a comprehensive wealth management infrastructure, delivered by a diverse team of specialists.</a:t>
            </a:r>
          </a:p>
          <a:p>
            <a:pPr>
              <a:lnSpc>
                <a:spcPct val="107000"/>
              </a:lnSpc>
              <a:spcAft>
                <a:spcPts val="1067"/>
              </a:spcAft>
            </a:pPr>
            <a:r>
              <a:rPr lang="en-US" sz="1200" dirty="0">
                <a:ea typeface="Calibri" panose="020F0502020204030204" pitchFamily="34" charset="0"/>
                <a:cs typeface="Times New Roman" panose="02020603050405020304" pitchFamily="18" charset="0"/>
              </a:rPr>
              <a:t>To help you construct and deliver this business model to your high-net worth clients, Invesco has created a coaching and consulting capability focused on these 3 areas.</a:t>
            </a:r>
            <a:endParaRPr lang="en-US" dirty="0"/>
          </a:p>
        </p:txBody>
      </p:sp>
      <p:sp>
        <p:nvSpPr>
          <p:cNvPr id="4" name="Slide Number Placeholder 3"/>
          <p:cNvSpPr>
            <a:spLocks noGrp="1"/>
          </p:cNvSpPr>
          <p:nvPr>
            <p:ph type="sldNum" sz="quarter" idx="5"/>
          </p:nvPr>
        </p:nvSpPr>
        <p:spPr/>
        <p:txBody>
          <a:bodyPr/>
          <a:lstStyle/>
          <a:p>
            <a:fld id="{F91205BE-6FE2-46ED-AFF8-E19FA43F5996}" type="slidenum">
              <a:rPr lang="en-US" smtClean="0"/>
              <a:t>2</a:t>
            </a:fld>
            <a:endParaRPr lang="en-US" dirty="0"/>
          </a:p>
        </p:txBody>
      </p:sp>
    </p:spTree>
    <p:extLst>
      <p:ext uri="{BB962C8B-B14F-4D97-AF65-F5344CB8AC3E}">
        <p14:creationId xmlns:p14="http://schemas.microsoft.com/office/powerpoint/2010/main" val="183390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IGC, we like to think of your practice as a house with four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latin typeface="Arial" panose="020B0604020202020204" pitchFamily="34" charset="0"/>
                <a:ea typeface="+mn-ea"/>
                <a:cs typeface="+mn-cs"/>
              </a:rPr>
              <a:t>(Review slide.)</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34D57-097B-49EE-9009-89059397F33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425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going to focus on the new business development room, and in particular on our research-based referrals program we call “Preferrals.”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34D57-097B-49EE-9009-89059397F33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180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800" baseline="0" dirty="0"/>
              <a:t>Asking for referrals is flat-out one of the hardest parts of this busines. “Preferrals“ seeks to change that for you.</a:t>
            </a:r>
            <a:endParaRPr lang="en-US" sz="800" dirty="0"/>
          </a:p>
          <a:p>
            <a:pPr eaLnBrk="1" hangingPunct="1">
              <a:spcBef>
                <a:spcPct val="0"/>
              </a:spcBef>
            </a:pPr>
            <a:endParaRPr lang="en-US" sz="800" dirty="0"/>
          </a:p>
          <a:p>
            <a:pPr eaLnBrk="1" hangingPunct="1">
              <a:spcBef>
                <a:spcPct val="0"/>
              </a:spcBef>
            </a:pPr>
            <a:endParaRPr lang="en-US" sz="800"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39462" indent="-284408" eaLnBrk="0" hangingPunct="0">
              <a:defRPr>
                <a:solidFill>
                  <a:schemeClr val="tx1"/>
                </a:solidFill>
                <a:latin typeface="Calibri" pitchFamily="34" charset="0"/>
                <a:cs typeface="Arial" charset="0"/>
              </a:defRPr>
            </a:lvl2pPr>
            <a:lvl3pPr marL="1137634" indent="-227527" eaLnBrk="0" hangingPunct="0">
              <a:defRPr>
                <a:solidFill>
                  <a:schemeClr val="tx1"/>
                </a:solidFill>
                <a:latin typeface="Calibri" pitchFamily="34" charset="0"/>
                <a:cs typeface="Arial" charset="0"/>
              </a:defRPr>
            </a:lvl3pPr>
            <a:lvl4pPr marL="1592686" indent="-227527" eaLnBrk="0" hangingPunct="0">
              <a:defRPr>
                <a:solidFill>
                  <a:schemeClr val="tx1"/>
                </a:solidFill>
                <a:latin typeface="Calibri" pitchFamily="34" charset="0"/>
                <a:cs typeface="Arial" charset="0"/>
              </a:defRPr>
            </a:lvl4pPr>
            <a:lvl5pPr marL="2047740" indent="-227527" eaLnBrk="0" hangingPunct="0">
              <a:defRPr>
                <a:solidFill>
                  <a:schemeClr val="tx1"/>
                </a:solidFill>
                <a:latin typeface="Calibri" pitchFamily="34" charset="0"/>
                <a:cs typeface="Arial" charset="0"/>
              </a:defRPr>
            </a:lvl5pPr>
            <a:lvl6pPr marL="2502794" indent="-227527" eaLnBrk="0" fontAlgn="base" hangingPunct="0">
              <a:spcBef>
                <a:spcPct val="0"/>
              </a:spcBef>
              <a:spcAft>
                <a:spcPct val="0"/>
              </a:spcAft>
              <a:defRPr>
                <a:solidFill>
                  <a:schemeClr val="tx1"/>
                </a:solidFill>
                <a:latin typeface="Calibri" pitchFamily="34" charset="0"/>
                <a:cs typeface="Arial" charset="0"/>
              </a:defRPr>
            </a:lvl6pPr>
            <a:lvl7pPr marL="2957847" indent="-227527" eaLnBrk="0" fontAlgn="base" hangingPunct="0">
              <a:spcBef>
                <a:spcPct val="0"/>
              </a:spcBef>
              <a:spcAft>
                <a:spcPct val="0"/>
              </a:spcAft>
              <a:defRPr>
                <a:solidFill>
                  <a:schemeClr val="tx1"/>
                </a:solidFill>
                <a:latin typeface="Calibri" pitchFamily="34" charset="0"/>
                <a:cs typeface="Arial" charset="0"/>
              </a:defRPr>
            </a:lvl7pPr>
            <a:lvl8pPr marL="3412901" indent="-227527" eaLnBrk="0" fontAlgn="base" hangingPunct="0">
              <a:spcBef>
                <a:spcPct val="0"/>
              </a:spcBef>
              <a:spcAft>
                <a:spcPct val="0"/>
              </a:spcAft>
              <a:defRPr>
                <a:solidFill>
                  <a:schemeClr val="tx1"/>
                </a:solidFill>
                <a:latin typeface="Calibri" pitchFamily="34" charset="0"/>
                <a:cs typeface="Arial" charset="0"/>
              </a:defRPr>
            </a:lvl8pPr>
            <a:lvl9pPr marL="3867954" indent="-227527"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E26494CB-E1F9-4702-AAD4-75F396D0D9EC}" type="slidenum">
              <a:rPr lang="en-US" smtClean="0">
                <a:latin typeface="Arial" panose="020B0604020202020204" pitchFamily="34" charset="0"/>
              </a:rPr>
              <a:pPr eaLnBrk="1" hangingPunct="1"/>
              <a:t>5</a:t>
            </a:fld>
            <a:endParaRPr 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you get your business growth?</a:t>
            </a:r>
            <a:endParaRPr lang="en-US" baseline="0" dirty="0"/>
          </a:p>
          <a:p>
            <a:endParaRPr lang="en-US" baseline="0" dirty="0"/>
          </a:p>
          <a:p>
            <a:r>
              <a:rPr lang="en-US" baseline="0" dirty="0"/>
              <a:t>We ran this question by 338 financial professionals in 2013 and asked them this very question and learned that 77.5% of financial professionals ranked this as their number one growth strategy. Clearly, client referrals are a powerful engine of growth, and since this was a group of successful financial professionals, as you can see at the bottom of this slide, we assumed that they must be regularly seeking these referrals as part of their business growth strategy.  So that was our next question.</a:t>
            </a:r>
          </a:p>
        </p:txBody>
      </p:sp>
      <p:sp>
        <p:nvSpPr>
          <p:cNvPr id="4" name="Slide Number Placeholder 3"/>
          <p:cNvSpPr>
            <a:spLocks noGrp="1"/>
          </p:cNvSpPr>
          <p:nvPr>
            <p:ph type="sldNum" sz="quarter" idx="10"/>
          </p:nvPr>
        </p:nvSpPr>
        <p:spPr/>
        <p:txBody>
          <a:bodyPr/>
          <a:lstStyle/>
          <a:p>
            <a:pPr>
              <a:defRPr/>
            </a:pPr>
            <a:fld id="{42C8A9ED-E8E4-4AB0-A2FB-F0497AD06BFF}" type="slidenum">
              <a:rPr lang="en-US" smtClean="0"/>
              <a:pPr>
                <a:defRPr/>
              </a:pPr>
              <a:t>6</a:t>
            </a:fld>
            <a:endParaRPr lang="en-US" dirty="0"/>
          </a:p>
        </p:txBody>
      </p:sp>
    </p:spTree>
    <p:extLst>
      <p:ext uri="{BB962C8B-B14F-4D97-AF65-F5344CB8AC3E}">
        <p14:creationId xmlns:p14="http://schemas.microsoft.com/office/powerpoint/2010/main" val="111062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Specifically, we asked if they had proactively asked for a referral over the last calendar year- not received one on an unsolicited basis, but actually asked for one. I’ll ask you to answer that question for yourselves; it’s interesting to think about!</a:t>
            </a:r>
          </a:p>
          <a:p>
            <a:endParaRPr lang="en-US" sz="1200" dirty="0"/>
          </a:p>
          <a:p>
            <a:r>
              <a:rPr lang="en-US" sz="1200" dirty="0"/>
              <a:t>Here’s what we found in the research- about 12% said that they had asked at least once, which, of course, means that a whopping 88.10% asked exactly zero times! </a:t>
            </a:r>
          </a:p>
          <a:p>
            <a:r>
              <a:rPr lang="en-US" sz="1200" dirty="0"/>
              <a:t> </a:t>
            </a:r>
          </a:p>
          <a:p>
            <a:r>
              <a:rPr lang="en-US" sz="1200" dirty="0"/>
              <a:t>The results of this research are stunning; the industry just isn’t doing this. That’s</a:t>
            </a:r>
            <a:r>
              <a:rPr lang="en-US" sz="1200" baseline="0" dirty="0"/>
              <a:t> why we call referrals the industry’s greatest “Liar’s Box.” Seemingly everyone thinks other financial professionals are asking and having success, but the truth is virtually no one is asking. </a:t>
            </a:r>
          </a:p>
          <a:p>
            <a:r>
              <a:rPr lang="en-US" sz="1200" baseline="0" dirty="0"/>
              <a:t>So, we set out to understand why, and what we heard most often is that asking can be uncomfortable-for both financial professionals and their clients.</a:t>
            </a:r>
            <a:endParaRPr lang="en-US" sz="1200" dirty="0"/>
          </a:p>
          <a:p>
            <a:endParaRPr lang="en-US" sz="1200" dirty="0"/>
          </a:p>
        </p:txBody>
      </p:sp>
      <p:sp>
        <p:nvSpPr>
          <p:cNvPr id="4" name="Slide Number Placeholder 3"/>
          <p:cNvSpPr>
            <a:spLocks noGrp="1"/>
          </p:cNvSpPr>
          <p:nvPr>
            <p:ph type="sldNum" sz="quarter" idx="10"/>
          </p:nvPr>
        </p:nvSpPr>
        <p:spPr/>
        <p:txBody>
          <a:bodyPr/>
          <a:lstStyle/>
          <a:p>
            <a:pPr>
              <a:defRPr/>
            </a:pPr>
            <a:fld id="{42C8A9ED-E8E4-4AB0-A2FB-F0497AD06BFF}" type="slidenum">
              <a:rPr lang="en-US" smtClean="0"/>
              <a:pPr>
                <a:defRPr/>
              </a:pPr>
              <a:t>7</a:t>
            </a:fld>
            <a:endParaRPr lang="en-US" dirty="0"/>
          </a:p>
        </p:txBody>
      </p:sp>
    </p:spTree>
    <p:extLst>
      <p:ext uri="{BB962C8B-B14F-4D97-AF65-F5344CB8AC3E}">
        <p14:creationId xmlns:p14="http://schemas.microsoft.com/office/powerpoint/2010/main" val="345989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reason why it can be comfortable is due to a term psychologists call “relational  equilibrium.” It refers to the unspoken set of expectations that exists in relationships between any two people. It can exist between employer and employee, between parent and child. It can even exist in a seemingly insignificant relationship between, for example. a server at a restaurant and a patron at that restaurant. If you went out for dinner in your server approached you and asked you to pour your own water and get your meal when it came up in the kitchen you would probably feel uncomfortable and so would the server. Why? Because it violates this unspoken set of expectations between the two of you.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equilibrium also clearly exists in the relationship between a financial services professional and a client. As it relates to our topic today, if you ask a client a question that they are not expecting such as, “Do you know anyone who might benefit from my services?” In certain instances, it may really throw them off- balance and cause them to be uncomfortable  </a:t>
            </a:r>
          </a:p>
        </p:txBody>
      </p:sp>
      <p:sp>
        <p:nvSpPr>
          <p:cNvPr id="4" name="Slide Number Placeholder 3"/>
          <p:cNvSpPr>
            <a:spLocks noGrp="1"/>
          </p:cNvSpPr>
          <p:nvPr>
            <p:ph type="sldNum" sz="quarter" idx="10"/>
          </p:nvPr>
        </p:nvSpPr>
        <p:spPr/>
        <p:txBody>
          <a:bodyPr/>
          <a:lstStyle/>
          <a:p>
            <a:pPr>
              <a:defRPr/>
            </a:pPr>
            <a:fld id="{42C8A9ED-E8E4-4AB0-A2FB-F0497AD06BFF}" type="slidenum">
              <a:rPr lang="en-US" smtClean="0"/>
              <a:pPr>
                <a:defRPr/>
              </a:pPr>
              <a:t>8</a:t>
            </a:fld>
            <a:endParaRPr lang="en-US" dirty="0"/>
          </a:p>
        </p:txBody>
      </p:sp>
    </p:spTree>
    <p:extLst>
      <p:ext uri="{BB962C8B-B14F-4D97-AF65-F5344CB8AC3E}">
        <p14:creationId xmlns:p14="http://schemas.microsoft.com/office/powerpoint/2010/main" val="1154924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With this as the backdrop, we conducted our own primary proprietary research to understand how clients might react to various approaches for referrals. We pulled from some of the most popular and embraced methods within our industry, and though these methods clearly work for some people sometimes, to the best of our knowledge, none of them had been scientifically tested with investors, so that is what we set out to do . Our partners in doing so were a group out of New York called Maslansky + Partners . We have collaborated with </a:t>
            </a:r>
            <a:r>
              <a:rPr lang="en-US" sz="1200" kern="1200" dirty="0">
                <a:solidFill>
                  <a:schemeClr val="tx1"/>
                </a:solidFill>
                <a:latin typeface="Arial" panose="020B0604020202020204" pitchFamily="34" charset="0"/>
                <a:ea typeface="+mn-ea"/>
                <a:cs typeface="+mn-cs"/>
              </a:rPr>
              <a:t>Maslansky + Partners since 2007 </a:t>
            </a:r>
            <a:r>
              <a:rPr lang="en-US" dirty="0"/>
              <a:t>using a unique form of instant dial response research. The way it works is we gather groups of investors together, place dials like the one you see on the screen into their hands, and ask them to move the dials to the right if they like and believe what they are hearing and to the left if they do not. By taking this approach we're able to isolate specific words that work and words that do not. </a:t>
            </a:r>
          </a:p>
        </p:txBody>
      </p:sp>
      <p:sp>
        <p:nvSpPr>
          <p:cNvPr id="4" name="Slide Number Placeholder 3"/>
          <p:cNvSpPr>
            <a:spLocks noGrp="1"/>
          </p:cNvSpPr>
          <p:nvPr>
            <p:ph type="sldNum" sz="quarter" idx="10"/>
          </p:nvPr>
        </p:nvSpPr>
        <p:spPr/>
        <p:txBody>
          <a:bodyPr/>
          <a:lstStyle/>
          <a:p>
            <a:pPr>
              <a:defRPr/>
            </a:pPr>
            <a:fld id="{42C8A9ED-E8E4-4AB0-A2FB-F0497AD06BFF}" type="slidenum">
              <a:rPr lang="en-US" smtClean="0"/>
              <a:pPr>
                <a:defRPr/>
              </a:pPr>
              <a:t>9</a:t>
            </a:fld>
            <a:endParaRPr lang="en-US" dirty="0"/>
          </a:p>
        </p:txBody>
      </p:sp>
    </p:spTree>
    <p:extLst>
      <p:ext uri="{BB962C8B-B14F-4D97-AF65-F5344CB8AC3E}">
        <p14:creationId xmlns:p14="http://schemas.microsoft.com/office/powerpoint/2010/main" val="1080192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5793-F58A-4900-BCFA-ACF45A9846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3212D4-A21B-4F20-BBF4-7ECDA7632C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5FDB4B-48FB-43DF-8B81-0C84AB13E487}"/>
              </a:ext>
            </a:extLst>
          </p:cNvPr>
          <p:cNvSpPr>
            <a:spLocks noGrp="1"/>
          </p:cNvSpPr>
          <p:nvPr>
            <p:ph type="dt" sz="half" idx="10"/>
          </p:nvPr>
        </p:nvSpPr>
        <p:spPr/>
        <p:txBody>
          <a:bodyPr/>
          <a:lstStyle/>
          <a:p>
            <a:fld id="{591ABFBC-C11A-4891-8E3D-38091A45F11F}" type="datetimeFigureOut">
              <a:rPr lang="en-US" smtClean="0"/>
              <a:t>5/28/21</a:t>
            </a:fld>
            <a:endParaRPr lang="en-US" dirty="0"/>
          </a:p>
        </p:txBody>
      </p:sp>
      <p:sp>
        <p:nvSpPr>
          <p:cNvPr id="5" name="Footer Placeholder 4">
            <a:extLst>
              <a:ext uri="{FF2B5EF4-FFF2-40B4-BE49-F238E27FC236}">
                <a16:creationId xmlns:a16="http://schemas.microsoft.com/office/drawing/2014/main" id="{20D9BB3C-37DE-4051-A160-2F961A5B39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049DD9-DED9-494F-8862-D40AB6C2FC5E}"/>
              </a:ext>
            </a:extLst>
          </p:cNvPr>
          <p:cNvSpPr>
            <a:spLocks noGrp="1"/>
          </p:cNvSpPr>
          <p:nvPr>
            <p:ph type="sldNum" sz="quarter" idx="12"/>
          </p:nvPr>
        </p:nvSpPr>
        <p:spPr/>
        <p:txBody>
          <a:bodyPr/>
          <a:lstStyle/>
          <a:p>
            <a:fld id="{2E71931B-940D-4F0D-A08E-D81D6C489CB5}" type="slidenum">
              <a:rPr lang="en-US" smtClean="0"/>
              <a:t>‹#›</a:t>
            </a:fld>
            <a:endParaRPr lang="en-US" dirty="0"/>
          </a:p>
        </p:txBody>
      </p:sp>
    </p:spTree>
    <p:extLst>
      <p:ext uri="{BB962C8B-B14F-4D97-AF65-F5344CB8AC3E}">
        <p14:creationId xmlns:p14="http://schemas.microsoft.com/office/powerpoint/2010/main" val="181568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1BC0-49B9-4B21-A11B-F9FF802002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FC46BE-AFE6-44DD-86A8-7BB625206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AF63F-B139-44E6-81D9-94CCB969811F}"/>
              </a:ext>
            </a:extLst>
          </p:cNvPr>
          <p:cNvSpPr>
            <a:spLocks noGrp="1"/>
          </p:cNvSpPr>
          <p:nvPr>
            <p:ph type="dt" sz="half" idx="10"/>
          </p:nvPr>
        </p:nvSpPr>
        <p:spPr/>
        <p:txBody>
          <a:bodyPr/>
          <a:lstStyle/>
          <a:p>
            <a:fld id="{591ABFBC-C11A-4891-8E3D-38091A45F11F}" type="datetimeFigureOut">
              <a:rPr lang="en-US" smtClean="0"/>
              <a:t>5/28/21</a:t>
            </a:fld>
            <a:endParaRPr lang="en-US" dirty="0"/>
          </a:p>
        </p:txBody>
      </p:sp>
      <p:sp>
        <p:nvSpPr>
          <p:cNvPr id="5" name="Footer Placeholder 4">
            <a:extLst>
              <a:ext uri="{FF2B5EF4-FFF2-40B4-BE49-F238E27FC236}">
                <a16:creationId xmlns:a16="http://schemas.microsoft.com/office/drawing/2014/main" id="{9D991900-C9F0-40E5-9F31-5F283CF9E6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529D18-6818-42E9-A39D-ACCF61562780}"/>
              </a:ext>
            </a:extLst>
          </p:cNvPr>
          <p:cNvSpPr>
            <a:spLocks noGrp="1"/>
          </p:cNvSpPr>
          <p:nvPr>
            <p:ph type="sldNum" sz="quarter" idx="12"/>
          </p:nvPr>
        </p:nvSpPr>
        <p:spPr/>
        <p:txBody>
          <a:bodyPr/>
          <a:lstStyle/>
          <a:p>
            <a:fld id="{2E71931B-940D-4F0D-A08E-D81D6C489CB5}" type="slidenum">
              <a:rPr lang="en-US" smtClean="0"/>
              <a:t>‹#›</a:t>
            </a:fld>
            <a:endParaRPr lang="en-US" dirty="0"/>
          </a:p>
        </p:txBody>
      </p:sp>
    </p:spTree>
    <p:extLst>
      <p:ext uri="{BB962C8B-B14F-4D97-AF65-F5344CB8AC3E}">
        <p14:creationId xmlns:p14="http://schemas.microsoft.com/office/powerpoint/2010/main" val="73039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8FC91E-9CE0-4532-961E-24E58962D1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449A18-8EF5-449E-A50D-7B215B5B61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DAE49-BE95-41C2-AFD4-4D7532EFE764}"/>
              </a:ext>
            </a:extLst>
          </p:cNvPr>
          <p:cNvSpPr>
            <a:spLocks noGrp="1"/>
          </p:cNvSpPr>
          <p:nvPr>
            <p:ph type="dt" sz="half" idx="10"/>
          </p:nvPr>
        </p:nvSpPr>
        <p:spPr/>
        <p:txBody>
          <a:bodyPr/>
          <a:lstStyle/>
          <a:p>
            <a:fld id="{591ABFBC-C11A-4891-8E3D-38091A45F11F}" type="datetimeFigureOut">
              <a:rPr lang="en-US" smtClean="0"/>
              <a:t>5/28/21</a:t>
            </a:fld>
            <a:endParaRPr lang="en-US" dirty="0"/>
          </a:p>
        </p:txBody>
      </p:sp>
      <p:sp>
        <p:nvSpPr>
          <p:cNvPr id="5" name="Footer Placeholder 4">
            <a:extLst>
              <a:ext uri="{FF2B5EF4-FFF2-40B4-BE49-F238E27FC236}">
                <a16:creationId xmlns:a16="http://schemas.microsoft.com/office/drawing/2014/main" id="{35FF2DC6-F777-4D41-9CDA-F3951FA088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436F84-C244-4667-877D-CB2BD79B5C9F}"/>
              </a:ext>
            </a:extLst>
          </p:cNvPr>
          <p:cNvSpPr>
            <a:spLocks noGrp="1"/>
          </p:cNvSpPr>
          <p:nvPr>
            <p:ph type="sldNum" sz="quarter" idx="12"/>
          </p:nvPr>
        </p:nvSpPr>
        <p:spPr/>
        <p:txBody>
          <a:bodyPr/>
          <a:lstStyle/>
          <a:p>
            <a:fld id="{2E71931B-940D-4F0D-A08E-D81D6C489CB5}" type="slidenum">
              <a:rPr lang="en-US" smtClean="0"/>
              <a:t>‹#›</a:t>
            </a:fld>
            <a:endParaRPr lang="en-US" dirty="0"/>
          </a:p>
        </p:txBody>
      </p:sp>
    </p:spTree>
    <p:extLst>
      <p:ext uri="{BB962C8B-B14F-4D97-AF65-F5344CB8AC3E}">
        <p14:creationId xmlns:p14="http://schemas.microsoft.com/office/powerpoint/2010/main" val="22472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pic>
        <p:nvPicPr>
          <p:cNvPr id="28" name="Picture 27" descr="A picture containing diagram&#10;&#10;Description automatically generated">
            <a:extLst>
              <a:ext uri="{FF2B5EF4-FFF2-40B4-BE49-F238E27FC236}">
                <a16:creationId xmlns:a16="http://schemas.microsoft.com/office/drawing/2014/main" id="{9983E835-EC86-4A28-AC75-1BCE34654FE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80" y="0"/>
            <a:ext cx="12191240" cy="6858000"/>
          </a:xfrm>
          <a:prstGeom prst="rect">
            <a:avLst/>
          </a:prstGeom>
        </p:spPr>
      </p:pic>
      <p:sp>
        <p:nvSpPr>
          <p:cNvPr id="8" name="Title 4">
            <a:extLst>
              <a:ext uri="{FF2B5EF4-FFF2-40B4-BE49-F238E27FC236}">
                <a16:creationId xmlns:a16="http://schemas.microsoft.com/office/drawing/2014/main" id="{80B0ABE3-E657-4356-AF7A-982F7AA04C16}"/>
              </a:ext>
            </a:extLst>
          </p:cNvPr>
          <p:cNvSpPr>
            <a:spLocks noGrp="1"/>
          </p:cNvSpPr>
          <p:nvPr>
            <p:ph type="title"/>
          </p:nvPr>
        </p:nvSpPr>
        <p:spPr>
          <a:xfrm>
            <a:off x="385200" y="824192"/>
            <a:ext cx="7868213" cy="1159089"/>
          </a:xfrm>
        </p:spPr>
        <p:txBody>
          <a:bodyPr lIns="0" rIns="0" bIns="0" anchor="b" anchorCtr="0"/>
          <a:lstStyle>
            <a:lvl1pPr>
              <a:lnSpc>
                <a:spcPct val="85000"/>
              </a:lnSpc>
              <a:defRPr sz="4400" spc="0">
                <a:solidFill>
                  <a:schemeClr val="tx2"/>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7B9160A9-8E40-43A2-86C8-A3E5804EE646}"/>
              </a:ext>
            </a:extLst>
          </p:cNvPr>
          <p:cNvSpPr>
            <a:spLocks noGrp="1"/>
          </p:cNvSpPr>
          <p:nvPr>
            <p:ph type="subTitle" idx="1"/>
          </p:nvPr>
        </p:nvSpPr>
        <p:spPr>
          <a:xfrm>
            <a:off x="385201" y="2121930"/>
            <a:ext cx="3552825" cy="926071"/>
          </a:xfrm>
        </p:spPr>
        <p:txBody>
          <a:bodyPr lIns="0" rIns="0" bIns="0"/>
          <a:lstStyle>
            <a:lvl1pPr marL="0" indent="0" algn="l" eaLnBrk="1">
              <a:lnSpc>
                <a:spcPct val="90000"/>
              </a:lnSpc>
              <a:spcBef>
                <a:spcPts val="0"/>
              </a:spcBef>
              <a:buNone/>
              <a:defRPr sz="1500" spc="0">
                <a:solidFill>
                  <a:schemeClr val="tx2"/>
                </a:solidFill>
                <a:latin typeface="Arial" panose="020B0604020202020204" pitchFamily="34" charset="0"/>
              </a:defRPr>
            </a:lvl1pPr>
            <a:lvl2pPr marL="0" indent="0" algn="l" eaLnBrk="1">
              <a:spcBef>
                <a:spcPts val="2025"/>
              </a:spcBef>
              <a:buNone/>
              <a:defRPr sz="1051" spc="0">
                <a:solidFill>
                  <a:schemeClr val="tx2"/>
                </a:solidFill>
              </a:defRPr>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Click to edit Master subtitle style</a:t>
            </a:r>
            <a:endParaRPr lang="en-GB" dirty="0"/>
          </a:p>
        </p:txBody>
      </p:sp>
      <p:sp>
        <p:nvSpPr>
          <p:cNvPr id="19" name="Presenter Name">
            <a:extLst>
              <a:ext uri="{FF2B5EF4-FFF2-40B4-BE49-F238E27FC236}">
                <a16:creationId xmlns:a16="http://schemas.microsoft.com/office/drawing/2014/main" id="{B429C8AC-5DA6-4427-BBFC-1E6235DFBE74}"/>
              </a:ext>
            </a:extLst>
          </p:cNvPr>
          <p:cNvSpPr>
            <a:spLocks noGrp="1"/>
          </p:cNvSpPr>
          <p:nvPr>
            <p:ph type="body" sz="quarter" idx="18" hasCustomPrompt="1"/>
          </p:nvPr>
        </p:nvSpPr>
        <p:spPr>
          <a:xfrm>
            <a:off x="981871" y="3389417"/>
            <a:ext cx="1983580" cy="865083"/>
          </a:xfrm>
        </p:spPr>
        <p:txBody>
          <a:bodyPr wrap="square" lIns="0" rIns="0" bIns="0" anchor="t" anchorCtr="0">
            <a:noAutofit/>
          </a:bodyPr>
          <a:lstStyle>
            <a:lvl1pPr eaLnBrk="0">
              <a:lnSpc>
                <a:spcPct val="100000"/>
              </a:lnSpc>
              <a:spcBef>
                <a:spcPts val="0"/>
              </a:spcBef>
              <a:defRPr sz="1200" b="0" spc="0" baseline="0">
                <a:solidFill>
                  <a:schemeClr val="tx1"/>
                </a:solidFill>
                <a:latin typeface="Arial" panose="020B0604020202020204" pitchFamily="34" charset="0"/>
              </a:defRPr>
            </a:lvl1pPr>
            <a:lvl2pPr marL="0" indent="0">
              <a:lnSpc>
                <a:spcPct val="100000"/>
              </a:lnSpc>
              <a:spcBef>
                <a:spcPts val="0"/>
              </a:spcBef>
              <a:buNone/>
              <a:defRPr sz="1200" b="0" spc="0" baseline="0">
                <a:solidFill>
                  <a:schemeClr val="tx1"/>
                </a:solidFill>
              </a:defRPr>
            </a:lvl2pPr>
            <a:lvl3pPr marL="0" indent="0">
              <a:lnSpc>
                <a:spcPct val="100000"/>
              </a:lnSpc>
              <a:spcBef>
                <a:spcPts val="0"/>
              </a:spcBef>
              <a:buNone/>
              <a:defRPr sz="1200" spc="0">
                <a:solidFill>
                  <a:schemeClr val="tx1">
                    <a:lumMod val="50000"/>
                    <a:lumOff val="50000"/>
                  </a:schemeClr>
                </a:solidFill>
              </a:defRPr>
            </a:lvl3pPr>
          </a:lstStyle>
          <a:p>
            <a:r>
              <a:rPr lang="en-US" dirty="0"/>
              <a:t>Title here  </a:t>
            </a:r>
          </a:p>
          <a:p>
            <a:pPr lvl="1"/>
            <a:r>
              <a:rPr lang="en-GB" dirty="0"/>
              <a:t>Content description can span over two lines </a:t>
            </a:r>
          </a:p>
          <a:p>
            <a:pPr lvl="2"/>
            <a:r>
              <a:rPr lang="en-GB" dirty="0"/>
              <a:t>Page 00</a:t>
            </a:r>
          </a:p>
        </p:txBody>
      </p:sp>
      <p:sp>
        <p:nvSpPr>
          <p:cNvPr id="22" name="Presenter Name">
            <a:extLst>
              <a:ext uri="{FF2B5EF4-FFF2-40B4-BE49-F238E27FC236}">
                <a16:creationId xmlns:a16="http://schemas.microsoft.com/office/drawing/2014/main" id="{69A5A795-FDA1-4F28-A7D5-9B07EED27BB6}"/>
              </a:ext>
            </a:extLst>
          </p:cNvPr>
          <p:cNvSpPr>
            <a:spLocks noGrp="1"/>
          </p:cNvSpPr>
          <p:nvPr>
            <p:ph type="body" sz="quarter" idx="20" hasCustomPrompt="1"/>
          </p:nvPr>
        </p:nvSpPr>
        <p:spPr>
          <a:xfrm>
            <a:off x="388061" y="3409951"/>
            <a:ext cx="385200" cy="385200"/>
          </a:xfrm>
          <a:prstGeom prst="ellipse">
            <a:avLst/>
          </a:prstGeom>
          <a:solidFill>
            <a:srgbClr val="FF4632"/>
          </a:solidFill>
        </p:spPr>
        <p:txBody>
          <a:bodyPr wrap="square" lIns="0" rIns="0" bIns="0" anchor="ctr" anchorCtr="0">
            <a:noAutofit/>
          </a:bodyPr>
          <a:lstStyle>
            <a:lvl1pPr algn="ctr" eaLnBrk="0">
              <a:spcBef>
                <a:spcPts val="900"/>
              </a:spcBef>
              <a:defRPr sz="1200" b="0" spc="0" baseline="0">
                <a:solidFill>
                  <a:schemeClr val="bg1"/>
                </a:solidFill>
                <a:latin typeface="Arial" panose="020B0604020202020204" pitchFamily="34" charset="0"/>
              </a:defRPr>
            </a:lvl1pPr>
            <a:lvl2pPr marL="0" indent="0">
              <a:spcBef>
                <a:spcPts val="0"/>
              </a:spcBef>
              <a:buNone/>
              <a:defRPr sz="900" b="0" baseline="0">
                <a:solidFill>
                  <a:schemeClr val="tx1"/>
                </a:solidFill>
              </a:defRPr>
            </a:lvl2pPr>
            <a:lvl3pPr marL="0" indent="0">
              <a:spcBef>
                <a:spcPts val="0"/>
              </a:spcBef>
              <a:buNone/>
              <a:defRPr>
                <a:solidFill>
                  <a:schemeClr val="tx1">
                    <a:lumMod val="50000"/>
                    <a:lumOff val="50000"/>
                  </a:schemeClr>
                </a:solidFill>
              </a:defRPr>
            </a:lvl3pPr>
          </a:lstStyle>
          <a:p>
            <a:r>
              <a:rPr lang="en-GB" dirty="0"/>
              <a:t>0</a:t>
            </a:r>
          </a:p>
        </p:txBody>
      </p:sp>
      <p:cxnSp>
        <p:nvCxnSpPr>
          <p:cNvPr id="24" name="Straight Connector 23">
            <a:extLst>
              <a:ext uri="{FF2B5EF4-FFF2-40B4-BE49-F238E27FC236}">
                <a16:creationId xmlns:a16="http://schemas.microsoft.com/office/drawing/2014/main" id="{670DF4AA-C890-48C2-BBA5-A7A777353797}"/>
              </a:ext>
            </a:extLst>
          </p:cNvPr>
          <p:cNvCxnSpPr>
            <a:cxnSpLocks/>
          </p:cNvCxnSpPr>
          <p:nvPr/>
        </p:nvCxnSpPr>
        <p:spPr>
          <a:xfrm>
            <a:off x="384174" y="4311651"/>
            <a:ext cx="25812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Presenter Name">
            <a:extLst>
              <a:ext uri="{FF2B5EF4-FFF2-40B4-BE49-F238E27FC236}">
                <a16:creationId xmlns:a16="http://schemas.microsoft.com/office/drawing/2014/main" id="{700B1281-5056-41CE-A3B3-419BE891C46E}"/>
              </a:ext>
            </a:extLst>
          </p:cNvPr>
          <p:cNvSpPr>
            <a:spLocks noGrp="1"/>
          </p:cNvSpPr>
          <p:nvPr>
            <p:ph type="body" sz="quarter" idx="21" hasCustomPrompt="1"/>
          </p:nvPr>
        </p:nvSpPr>
        <p:spPr>
          <a:xfrm>
            <a:off x="981871" y="4443517"/>
            <a:ext cx="1983580" cy="865083"/>
          </a:xfrm>
        </p:spPr>
        <p:txBody>
          <a:bodyPr wrap="square" lIns="0" rIns="0" bIns="0" anchor="t" anchorCtr="0">
            <a:noAutofit/>
          </a:bodyPr>
          <a:lstStyle>
            <a:lvl1pPr eaLnBrk="0">
              <a:lnSpc>
                <a:spcPct val="100000"/>
              </a:lnSpc>
              <a:spcBef>
                <a:spcPts val="0"/>
              </a:spcBef>
              <a:defRPr sz="1200" b="0" spc="0" baseline="0">
                <a:solidFill>
                  <a:schemeClr val="tx1"/>
                </a:solidFill>
                <a:latin typeface="Arial" panose="020B0604020202020204" pitchFamily="34" charset="0"/>
              </a:defRPr>
            </a:lvl1pPr>
            <a:lvl2pPr marL="0" indent="0">
              <a:lnSpc>
                <a:spcPct val="100000"/>
              </a:lnSpc>
              <a:spcBef>
                <a:spcPts val="0"/>
              </a:spcBef>
              <a:buNone/>
              <a:defRPr sz="1200" b="0" spc="0" baseline="0">
                <a:solidFill>
                  <a:schemeClr val="tx1"/>
                </a:solidFill>
              </a:defRPr>
            </a:lvl2pPr>
            <a:lvl3pPr marL="0" indent="0">
              <a:lnSpc>
                <a:spcPct val="100000"/>
              </a:lnSpc>
              <a:spcBef>
                <a:spcPts val="0"/>
              </a:spcBef>
              <a:buNone/>
              <a:defRPr sz="1200" spc="0">
                <a:solidFill>
                  <a:schemeClr val="tx1">
                    <a:lumMod val="50000"/>
                    <a:lumOff val="50000"/>
                  </a:schemeClr>
                </a:solidFill>
              </a:defRPr>
            </a:lvl3pPr>
          </a:lstStyle>
          <a:p>
            <a:r>
              <a:rPr lang="en-US" dirty="0"/>
              <a:t>Title here  </a:t>
            </a:r>
          </a:p>
          <a:p>
            <a:pPr lvl="1"/>
            <a:r>
              <a:rPr lang="en-GB" dirty="0"/>
              <a:t>Content description can span over two lines </a:t>
            </a:r>
          </a:p>
          <a:p>
            <a:pPr lvl="2"/>
            <a:r>
              <a:rPr lang="en-GB" dirty="0"/>
              <a:t>Page 00</a:t>
            </a:r>
          </a:p>
        </p:txBody>
      </p:sp>
      <p:sp>
        <p:nvSpPr>
          <p:cNvPr id="26" name="Presenter Name">
            <a:extLst>
              <a:ext uri="{FF2B5EF4-FFF2-40B4-BE49-F238E27FC236}">
                <a16:creationId xmlns:a16="http://schemas.microsoft.com/office/drawing/2014/main" id="{A3CC44C0-CB46-434A-A42B-5D2BB1761828}"/>
              </a:ext>
            </a:extLst>
          </p:cNvPr>
          <p:cNvSpPr>
            <a:spLocks noGrp="1"/>
          </p:cNvSpPr>
          <p:nvPr>
            <p:ph type="body" sz="quarter" idx="22" hasCustomPrompt="1"/>
          </p:nvPr>
        </p:nvSpPr>
        <p:spPr>
          <a:xfrm>
            <a:off x="388061" y="4464051"/>
            <a:ext cx="385200" cy="385200"/>
          </a:xfrm>
          <a:prstGeom prst="ellipse">
            <a:avLst/>
          </a:prstGeom>
          <a:solidFill>
            <a:srgbClr val="FF4632"/>
          </a:solidFill>
        </p:spPr>
        <p:txBody>
          <a:bodyPr wrap="square" lIns="0" rIns="0" bIns="0" anchor="ctr" anchorCtr="0">
            <a:noAutofit/>
          </a:bodyPr>
          <a:lstStyle>
            <a:lvl1pPr algn="ctr" eaLnBrk="0">
              <a:spcBef>
                <a:spcPts val="900"/>
              </a:spcBef>
              <a:defRPr sz="1200" b="0" spc="0" baseline="0">
                <a:solidFill>
                  <a:schemeClr val="bg1"/>
                </a:solidFill>
                <a:latin typeface="Arial" panose="020B0604020202020204" pitchFamily="34" charset="0"/>
              </a:defRPr>
            </a:lvl1pPr>
            <a:lvl2pPr marL="0" indent="0">
              <a:spcBef>
                <a:spcPts val="0"/>
              </a:spcBef>
              <a:buNone/>
              <a:defRPr sz="900" b="0" baseline="0">
                <a:solidFill>
                  <a:schemeClr val="tx1"/>
                </a:solidFill>
              </a:defRPr>
            </a:lvl2pPr>
            <a:lvl3pPr marL="0" indent="0">
              <a:spcBef>
                <a:spcPts val="0"/>
              </a:spcBef>
              <a:buNone/>
              <a:defRPr>
                <a:solidFill>
                  <a:schemeClr val="tx1">
                    <a:lumMod val="50000"/>
                    <a:lumOff val="50000"/>
                  </a:schemeClr>
                </a:solidFill>
              </a:defRPr>
            </a:lvl3pPr>
          </a:lstStyle>
          <a:p>
            <a:r>
              <a:rPr lang="en-GB" dirty="0"/>
              <a:t>0</a:t>
            </a:r>
          </a:p>
        </p:txBody>
      </p:sp>
      <p:sp>
        <p:nvSpPr>
          <p:cNvPr id="3" name="Footer Placeholder 2">
            <a:extLst>
              <a:ext uri="{FF2B5EF4-FFF2-40B4-BE49-F238E27FC236}">
                <a16:creationId xmlns:a16="http://schemas.microsoft.com/office/drawing/2014/main" id="{6C1440C4-9972-4A20-995D-4F6A1356B50F}"/>
              </a:ext>
            </a:extLst>
          </p:cNvPr>
          <p:cNvSpPr>
            <a:spLocks noGrp="1"/>
          </p:cNvSpPr>
          <p:nvPr>
            <p:ph type="ftr" sz="quarter" idx="23"/>
          </p:nvPr>
        </p:nvSpPr>
        <p:spPr>
          <a:xfrm>
            <a:off x="7489412" y="6458401"/>
            <a:ext cx="4320000" cy="182033"/>
          </a:xfrm>
        </p:spPr>
        <p:txBody>
          <a:bodyPr lIns="0" rIns="0" bIns="0"/>
          <a:lstStyle>
            <a:lvl1pPr algn="r">
              <a:defRPr sz="1000"/>
            </a:lvl1pPr>
          </a:lstStyle>
          <a:p>
            <a:r>
              <a:rPr lang="en-US" dirty="0"/>
              <a:t>Optional footer</a:t>
            </a:r>
          </a:p>
        </p:txBody>
      </p:sp>
      <p:pic>
        <p:nvPicPr>
          <p:cNvPr id="6" name="ivz_logo">
            <a:extLst>
              <a:ext uri="{FF2B5EF4-FFF2-40B4-BE49-F238E27FC236}">
                <a16:creationId xmlns:a16="http://schemas.microsoft.com/office/drawing/2014/main" id="{FF2A1380-ECBB-4B90-BB9C-66BD5AF9C77E}"/>
              </a:ext>
            </a:extLst>
          </p:cNvPr>
          <p:cNvPicPr>
            <a:picLocks/>
          </p:cNvPicPr>
          <p:nvPr>
            <p:custDataLst>
              <p:tags r:id="rId1"/>
            </p:custDataLst>
          </p:nvPr>
        </p:nvPicPr>
        <p:blipFill>
          <a:blip r:embed="rId4" cstate="print">
            <a:extLst>
              <a:ext uri="{28A0092B-C50C-407E-A947-70E740481C1C}">
                <a14:useLocalDpi xmlns:a14="http://schemas.microsoft.com/office/drawing/2010/main"/>
              </a:ext>
            </a:extLst>
          </a:blip>
          <a:stretch>
            <a:fillRect/>
          </a:stretch>
        </p:blipFill>
        <p:spPr>
          <a:xfrm>
            <a:off x="385201" y="382589"/>
            <a:ext cx="1584888" cy="277553"/>
          </a:xfrm>
          <a:prstGeom prst="rect">
            <a:avLst/>
          </a:prstGeom>
        </p:spPr>
      </p:pic>
    </p:spTree>
    <p:extLst>
      <p:ext uri="{BB962C8B-B14F-4D97-AF65-F5344CB8AC3E}">
        <p14:creationId xmlns:p14="http://schemas.microsoft.com/office/powerpoint/2010/main" val="189411345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editorial">
    <p:bg>
      <p:bgRef idx="1001">
        <a:schemeClr val="bg2"/>
      </p:bgRef>
    </p:bg>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0B0ABE3-E657-4356-AF7A-982F7AA04C16}"/>
              </a:ext>
            </a:extLst>
          </p:cNvPr>
          <p:cNvSpPr>
            <a:spLocks noGrp="1"/>
          </p:cNvSpPr>
          <p:nvPr>
            <p:ph type="title"/>
          </p:nvPr>
        </p:nvSpPr>
        <p:spPr>
          <a:xfrm>
            <a:off x="385201" y="1344053"/>
            <a:ext cx="11425239" cy="3031097"/>
          </a:xfrm>
        </p:spPr>
        <p:txBody>
          <a:bodyPr lIns="0" rIns="0" bIns="0" anchor="t" anchorCtr="0"/>
          <a:lstStyle>
            <a:lvl1pPr>
              <a:lnSpc>
                <a:spcPct val="92000"/>
              </a:lnSpc>
              <a:defRPr sz="4951">
                <a:solidFill>
                  <a:schemeClr val="tx1"/>
                </a:solidFill>
              </a:defRPr>
            </a:lvl1pPr>
          </a:lstStyle>
          <a:p>
            <a:r>
              <a:rPr lang="en-US"/>
              <a:t>Click to edit Master title style</a:t>
            </a:r>
            <a:endParaRPr lang="en-US" dirty="0"/>
          </a:p>
        </p:txBody>
      </p:sp>
      <p:sp>
        <p:nvSpPr>
          <p:cNvPr id="20" name="Footer Placeholder 8">
            <a:extLst>
              <a:ext uri="{FF2B5EF4-FFF2-40B4-BE49-F238E27FC236}">
                <a16:creationId xmlns:a16="http://schemas.microsoft.com/office/drawing/2014/main" id="{22C615AF-37E1-4544-8938-A6036672C69E}"/>
              </a:ext>
            </a:extLst>
          </p:cNvPr>
          <p:cNvSpPr>
            <a:spLocks noGrp="1"/>
          </p:cNvSpPr>
          <p:nvPr>
            <p:ph type="ftr" sz="quarter" idx="19"/>
          </p:nvPr>
        </p:nvSpPr>
        <p:spPr>
          <a:xfrm>
            <a:off x="384175" y="6458401"/>
            <a:ext cx="4320000" cy="182033"/>
          </a:xfrm>
        </p:spPr>
        <p:txBody>
          <a:bodyPr lIns="0" rIns="0" bIns="0"/>
          <a:lstStyle>
            <a:lvl1pPr>
              <a:defRPr sz="1000"/>
            </a:lvl1pPr>
          </a:lstStyle>
          <a:p>
            <a:r>
              <a:rPr lang="en-US" dirty="0"/>
              <a:t>Optional footer</a:t>
            </a:r>
          </a:p>
        </p:txBody>
      </p:sp>
      <p:sp>
        <p:nvSpPr>
          <p:cNvPr id="18" name="Presenter Name">
            <a:extLst>
              <a:ext uri="{FF2B5EF4-FFF2-40B4-BE49-F238E27FC236}">
                <a16:creationId xmlns:a16="http://schemas.microsoft.com/office/drawing/2014/main" id="{BFCF1E68-A185-43EE-8A89-733E01BBDA47}"/>
              </a:ext>
            </a:extLst>
          </p:cNvPr>
          <p:cNvSpPr>
            <a:spLocks noGrp="1"/>
          </p:cNvSpPr>
          <p:nvPr>
            <p:ph type="body" sz="quarter" idx="18" hasCustomPrompt="1"/>
          </p:nvPr>
        </p:nvSpPr>
        <p:spPr>
          <a:xfrm>
            <a:off x="388061" y="5400000"/>
            <a:ext cx="1683627" cy="865083"/>
          </a:xfrm>
        </p:spPr>
        <p:txBody>
          <a:bodyPr wrap="square" lIns="0" rIns="0" bIns="0" anchor="t" anchorCtr="0">
            <a:noAutofit/>
          </a:bodyPr>
          <a:lstStyle>
            <a:lvl1pPr eaLnBrk="0">
              <a:lnSpc>
                <a:spcPct val="100000"/>
              </a:lnSpc>
              <a:spcBef>
                <a:spcPts val="0"/>
              </a:spcBef>
              <a:defRPr sz="1200" b="0" spc="0" baseline="0">
                <a:solidFill>
                  <a:schemeClr val="tx1"/>
                </a:solidFill>
                <a:latin typeface="Arial" panose="020B0604020202020204" pitchFamily="34" charset="0"/>
              </a:defRPr>
            </a:lvl1pPr>
            <a:lvl2pPr marL="0" indent="0">
              <a:lnSpc>
                <a:spcPct val="100000"/>
              </a:lnSpc>
              <a:spcBef>
                <a:spcPts val="0"/>
              </a:spcBef>
              <a:buNone/>
              <a:defRPr sz="1200" b="0" spc="0" baseline="0">
                <a:solidFill>
                  <a:schemeClr val="tx1"/>
                </a:solidFill>
              </a:defRPr>
            </a:lvl2pPr>
            <a:lvl3pPr marL="0" indent="0">
              <a:lnSpc>
                <a:spcPct val="100000"/>
              </a:lnSpc>
              <a:spcBef>
                <a:spcPts val="0"/>
              </a:spcBef>
              <a:buNone/>
              <a:defRPr sz="1200" spc="0">
                <a:solidFill>
                  <a:schemeClr val="tx1">
                    <a:lumMod val="50000"/>
                    <a:lumOff val="50000"/>
                  </a:schemeClr>
                </a:solidFill>
              </a:defRPr>
            </a:lvl3pPr>
          </a:lstStyle>
          <a:p>
            <a:r>
              <a:rPr lang="en-US" dirty="0"/>
              <a:t>Title here  </a:t>
            </a:r>
          </a:p>
          <a:p>
            <a:pPr lvl="1"/>
            <a:r>
              <a:rPr lang="en-GB" dirty="0"/>
              <a:t>Content description can span over two lines </a:t>
            </a:r>
          </a:p>
          <a:p>
            <a:pPr lvl="2"/>
            <a:r>
              <a:rPr lang="en-GB" dirty="0"/>
              <a:t>Page 00</a:t>
            </a:r>
          </a:p>
        </p:txBody>
      </p:sp>
      <p:sp>
        <p:nvSpPr>
          <p:cNvPr id="21" name="circle1">
            <a:extLst>
              <a:ext uri="{FF2B5EF4-FFF2-40B4-BE49-F238E27FC236}">
                <a16:creationId xmlns:a16="http://schemas.microsoft.com/office/drawing/2014/main" id="{BCF3840A-3E36-48F9-891F-2A2C286B2CB6}"/>
              </a:ext>
            </a:extLst>
          </p:cNvPr>
          <p:cNvSpPr>
            <a:spLocks noGrp="1"/>
          </p:cNvSpPr>
          <p:nvPr>
            <p:ph type="body" sz="quarter" idx="20" hasCustomPrompt="1"/>
          </p:nvPr>
        </p:nvSpPr>
        <p:spPr>
          <a:xfrm>
            <a:off x="388061" y="4821704"/>
            <a:ext cx="385200" cy="385200"/>
          </a:xfrm>
          <a:prstGeom prst="ellipse">
            <a:avLst/>
          </a:prstGeom>
          <a:solidFill>
            <a:srgbClr val="FF4632"/>
          </a:solidFill>
        </p:spPr>
        <p:txBody>
          <a:bodyPr wrap="square" lIns="0" rIns="0" bIns="0" anchor="ctr" anchorCtr="0">
            <a:noAutofit/>
          </a:bodyPr>
          <a:lstStyle>
            <a:lvl1pPr algn="ctr" eaLnBrk="0">
              <a:spcBef>
                <a:spcPts val="900"/>
              </a:spcBef>
              <a:defRPr sz="1200" b="0" spc="0" baseline="0">
                <a:solidFill>
                  <a:schemeClr val="tx1"/>
                </a:solidFill>
                <a:latin typeface="Arial" panose="020B0604020202020204" pitchFamily="34" charset="0"/>
              </a:defRPr>
            </a:lvl1pPr>
            <a:lvl2pPr marL="0" indent="0">
              <a:spcBef>
                <a:spcPts val="0"/>
              </a:spcBef>
              <a:buNone/>
              <a:defRPr sz="900" b="0" baseline="0">
                <a:solidFill>
                  <a:schemeClr val="tx1"/>
                </a:solidFill>
              </a:defRPr>
            </a:lvl2pPr>
            <a:lvl3pPr marL="0" indent="0">
              <a:spcBef>
                <a:spcPts val="0"/>
              </a:spcBef>
              <a:buNone/>
              <a:defRPr>
                <a:solidFill>
                  <a:schemeClr val="tx1">
                    <a:lumMod val="50000"/>
                    <a:lumOff val="50000"/>
                  </a:schemeClr>
                </a:solidFill>
              </a:defRPr>
            </a:lvl3pPr>
          </a:lstStyle>
          <a:p>
            <a:r>
              <a:rPr lang="en-GB" dirty="0"/>
              <a:t>0</a:t>
            </a:r>
          </a:p>
        </p:txBody>
      </p:sp>
      <p:cxnSp>
        <p:nvCxnSpPr>
          <p:cNvPr id="9" name="Straight Connector 8">
            <a:extLst>
              <a:ext uri="{FF2B5EF4-FFF2-40B4-BE49-F238E27FC236}">
                <a16:creationId xmlns:a16="http://schemas.microsoft.com/office/drawing/2014/main" id="{74804212-161D-4ABB-89D4-DE8431CF3A41}"/>
              </a:ext>
            </a:extLst>
          </p:cNvPr>
          <p:cNvCxnSpPr>
            <a:cxnSpLocks/>
          </p:cNvCxnSpPr>
          <p:nvPr/>
        </p:nvCxnSpPr>
        <p:spPr>
          <a:xfrm>
            <a:off x="2152651" y="4821704"/>
            <a:ext cx="0" cy="127429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Presenter Name">
            <a:extLst>
              <a:ext uri="{FF2B5EF4-FFF2-40B4-BE49-F238E27FC236}">
                <a16:creationId xmlns:a16="http://schemas.microsoft.com/office/drawing/2014/main" id="{74168AF6-DA43-4D10-994E-B4D0A9763880}"/>
              </a:ext>
            </a:extLst>
          </p:cNvPr>
          <p:cNvSpPr>
            <a:spLocks noGrp="1"/>
          </p:cNvSpPr>
          <p:nvPr>
            <p:ph type="body" sz="quarter" idx="21" hasCustomPrompt="1"/>
          </p:nvPr>
        </p:nvSpPr>
        <p:spPr>
          <a:xfrm>
            <a:off x="2343861" y="5400000"/>
            <a:ext cx="1683627" cy="865083"/>
          </a:xfrm>
        </p:spPr>
        <p:txBody>
          <a:bodyPr wrap="square" lIns="0" rIns="0" bIns="0" anchor="t" anchorCtr="0">
            <a:noAutofit/>
          </a:bodyPr>
          <a:lstStyle>
            <a:lvl1pPr eaLnBrk="0">
              <a:lnSpc>
                <a:spcPct val="100000"/>
              </a:lnSpc>
              <a:spcBef>
                <a:spcPts val="0"/>
              </a:spcBef>
              <a:defRPr sz="1200" b="0" spc="0" baseline="0">
                <a:solidFill>
                  <a:schemeClr val="tx1"/>
                </a:solidFill>
                <a:latin typeface="Arial" panose="020B0604020202020204" pitchFamily="34" charset="0"/>
              </a:defRPr>
            </a:lvl1pPr>
            <a:lvl2pPr marL="0" indent="0">
              <a:lnSpc>
                <a:spcPct val="100000"/>
              </a:lnSpc>
              <a:spcBef>
                <a:spcPts val="0"/>
              </a:spcBef>
              <a:buNone/>
              <a:defRPr sz="1200" b="0" spc="0" baseline="0">
                <a:solidFill>
                  <a:schemeClr val="tx1"/>
                </a:solidFill>
              </a:defRPr>
            </a:lvl2pPr>
            <a:lvl3pPr marL="0" indent="0">
              <a:lnSpc>
                <a:spcPct val="100000"/>
              </a:lnSpc>
              <a:spcBef>
                <a:spcPts val="0"/>
              </a:spcBef>
              <a:buNone/>
              <a:defRPr sz="1200" spc="0">
                <a:solidFill>
                  <a:schemeClr val="tx1">
                    <a:lumMod val="50000"/>
                    <a:lumOff val="50000"/>
                  </a:schemeClr>
                </a:solidFill>
              </a:defRPr>
            </a:lvl3pPr>
          </a:lstStyle>
          <a:p>
            <a:r>
              <a:rPr lang="en-US" dirty="0"/>
              <a:t>Title here  </a:t>
            </a:r>
          </a:p>
          <a:p>
            <a:pPr lvl="1"/>
            <a:r>
              <a:rPr lang="en-GB" dirty="0"/>
              <a:t>Content description can span over two lines </a:t>
            </a:r>
          </a:p>
          <a:p>
            <a:pPr lvl="2"/>
            <a:r>
              <a:rPr lang="en-GB" dirty="0"/>
              <a:t>Page 00</a:t>
            </a:r>
          </a:p>
        </p:txBody>
      </p:sp>
      <p:sp>
        <p:nvSpPr>
          <p:cNvPr id="23" name="circle2">
            <a:extLst>
              <a:ext uri="{FF2B5EF4-FFF2-40B4-BE49-F238E27FC236}">
                <a16:creationId xmlns:a16="http://schemas.microsoft.com/office/drawing/2014/main" id="{E70FF7C0-F255-4D33-A6E2-93643A8C2B80}"/>
              </a:ext>
            </a:extLst>
          </p:cNvPr>
          <p:cNvSpPr>
            <a:spLocks noGrp="1"/>
          </p:cNvSpPr>
          <p:nvPr>
            <p:ph type="body" sz="quarter" idx="22" hasCustomPrompt="1"/>
          </p:nvPr>
        </p:nvSpPr>
        <p:spPr>
          <a:xfrm>
            <a:off x="2343861" y="4821704"/>
            <a:ext cx="385200" cy="385200"/>
          </a:xfrm>
          <a:prstGeom prst="ellipse">
            <a:avLst/>
          </a:prstGeom>
          <a:solidFill>
            <a:srgbClr val="FF4632"/>
          </a:solidFill>
        </p:spPr>
        <p:txBody>
          <a:bodyPr wrap="square" lIns="0" rIns="0" bIns="0" anchor="ctr" anchorCtr="0">
            <a:noAutofit/>
          </a:bodyPr>
          <a:lstStyle>
            <a:lvl1pPr algn="ctr" eaLnBrk="0">
              <a:spcBef>
                <a:spcPts val="900"/>
              </a:spcBef>
              <a:defRPr sz="1200" b="0" spc="0" baseline="0">
                <a:solidFill>
                  <a:schemeClr val="tx1"/>
                </a:solidFill>
                <a:latin typeface="Arial" panose="020B0604020202020204" pitchFamily="34" charset="0"/>
              </a:defRPr>
            </a:lvl1pPr>
            <a:lvl2pPr marL="0" indent="0">
              <a:spcBef>
                <a:spcPts val="0"/>
              </a:spcBef>
              <a:buNone/>
              <a:defRPr sz="900" b="0" baseline="0">
                <a:solidFill>
                  <a:schemeClr val="tx1"/>
                </a:solidFill>
              </a:defRPr>
            </a:lvl2pPr>
            <a:lvl3pPr marL="0" indent="0">
              <a:spcBef>
                <a:spcPts val="0"/>
              </a:spcBef>
              <a:buNone/>
              <a:defRPr>
                <a:solidFill>
                  <a:schemeClr val="tx1">
                    <a:lumMod val="50000"/>
                    <a:lumOff val="50000"/>
                  </a:schemeClr>
                </a:solidFill>
              </a:defRPr>
            </a:lvl3pPr>
          </a:lstStyle>
          <a:p>
            <a:r>
              <a:rPr lang="en-GB" dirty="0"/>
              <a:t>0</a:t>
            </a:r>
          </a:p>
        </p:txBody>
      </p:sp>
      <p:cxnSp>
        <p:nvCxnSpPr>
          <p:cNvPr id="24" name="Straight Connector 23">
            <a:extLst>
              <a:ext uri="{FF2B5EF4-FFF2-40B4-BE49-F238E27FC236}">
                <a16:creationId xmlns:a16="http://schemas.microsoft.com/office/drawing/2014/main" id="{60C9E60A-38B9-4A75-9AAC-140E54906963}"/>
              </a:ext>
            </a:extLst>
          </p:cNvPr>
          <p:cNvCxnSpPr>
            <a:cxnSpLocks/>
          </p:cNvCxnSpPr>
          <p:nvPr/>
        </p:nvCxnSpPr>
        <p:spPr>
          <a:xfrm>
            <a:off x="4108451" y="4821704"/>
            <a:ext cx="0" cy="127429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Presenter Name">
            <a:extLst>
              <a:ext uri="{FF2B5EF4-FFF2-40B4-BE49-F238E27FC236}">
                <a16:creationId xmlns:a16="http://schemas.microsoft.com/office/drawing/2014/main" id="{28B81564-AB02-47E4-9423-6FABF3BA606B}"/>
              </a:ext>
            </a:extLst>
          </p:cNvPr>
          <p:cNvSpPr>
            <a:spLocks noGrp="1"/>
          </p:cNvSpPr>
          <p:nvPr>
            <p:ph type="body" sz="quarter" idx="23" hasCustomPrompt="1"/>
          </p:nvPr>
        </p:nvSpPr>
        <p:spPr>
          <a:xfrm>
            <a:off x="4318711" y="5400000"/>
            <a:ext cx="1683627" cy="865083"/>
          </a:xfrm>
        </p:spPr>
        <p:txBody>
          <a:bodyPr wrap="square" lIns="0" rIns="0" bIns="0" anchor="t" anchorCtr="0">
            <a:noAutofit/>
          </a:bodyPr>
          <a:lstStyle>
            <a:lvl1pPr eaLnBrk="0">
              <a:lnSpc>
                <a:spcPct val="100000"/>
              </a:lnSpc>
              <a:spcBef>
                <a:spcPts val="0"/>
              </a:spcBef>
              <a:defRPr sz="1200" b="0" spc="0" baseline="0">
                <a:solidFill>
                  <a:schemeClr val="tx1"/>
                </a:solidFill>
                <a:latin typeface="Arial" panose="020B0604020202020204" pitchFamily="34" charset="0"/>
              </a:defRPr>
            </a:lvl1pPr>
            <a:lvl2pPr marL="0" indent="0">
              <a:lnSpc>
                <a:spcPct val="100000"/>
              </a:lnSpc>
              <a:spcBef>
                <a:spcPts val="0"/>
              </a:spcBef>
              <a:buNone/>
              <a:defRPr sz="1200" b="0" spc="0" baseline="0">
                <a:solidFill>
                  <a:schemeClr val="tx1"/>
                </a:solidFill>
              </a:defRPr>
            </a:lvl2pPr>
            <a:lvl3pPr marL="0" indent="0">
              <a:lnSpc>
                <a:spcPct val="100000"/>
              </a:lnSpc>
              <a:spcBef>
                <a:spcPts val="0"/>
              </a:spcBef>
              <a:buNone/>
              <a:defRPr sz="1200" spc="0">
                <a:solidFill>
                  <a:schemeClr val="tx1">
                    <a:lumMod val="50000"/>
                    <a:lumOff val="50000"/>
                  </a:schemeClr>
                </a:solidFill>
              </a:defRPr>
            </a:lvl3pPr>
          </a:lstStyle>
          <a:p>
            <a:r>
              <a:rPr lang="en-US" dirty="0"/>
              <a:t>Title here  </a:t>
            </a:r>
          </a:p>
          <a:p>
            <a:pPr lvl="1"/>
            <a:r>
              <a:rPr lang="en-GB" dirty="0"/>
              <a:t>Content description can span over two lines </a:t>
            </a:r>
          </a:p>
          <a:p>
            <a:pPr lvl="2"/>
            <a:r>
              <a:rPr lang="en-GB" dirty="0"/>
              <a:t>Page 00</a:t>
            </a:r>
          </a:p>
        </p:txBody>
      </p:sp>
      <p:sp>
        <p:nvSpPr>
          <p:cNvPr id="26" name="circle3">
            <a:extLst>
              <a:ext uri="{FF2B5EF4-FFF2-40B4-BE49-F238E27FC236}">
                <a16:creationId xmlns:a16="http://schemas.microsoft.com/office/drawing/2014/main" id="{8986AF2C-10F9-4770-8613-5FAA70145F46}"/>
              </a:ext>
            </a:extLst>
          </p:cNvPr>
          <p:cNvSpPr>
            <a:spLocks noGrp="1"/>
          </p:cNvSpPr>
          <p:nvPr>
            <p:ph type="body" sz="quarter" idx="24" hasCustomPrompt="1"/>
          </p:nvPr>
        </p:nvSpPr>
        <p:spPr>
          <a:xfrm>
            <a:off x="4318711" y="4821704"/>
            <a:ext cx="385200" cy="385200"/>
          </a:xfrm>
          <a:prstGeom prst="ellipse">
            <a:avLst/>
          </a:prstGeom>
          <a:solidFill>
            <a:srgbClr val="FF4632"/>
          </a:solidFill>
        </p:spPr>
        <p:txBody>
          <a:bodyPr wrap="square" lIns="0" rIns="0" bIns="0" anchor="ctr" anchorCtr="0">
            <a:noAutofit/>
          </a:bodyPr>
          <a:lstStyle>
            <a:lvl1pPr algn="ctr" eaLnBrk="0">
              <a:spcBef>
                <a:spcPts val="900"/>
              </a:spcBef>
              <a:defRPr sz="1200" b="0" spc="0" baseline="0">
                <a:solidFill>
                  <a:schemeClr val="tx1"/>
                </a:solidFill>
                <a:latin typeface="Arial" panose="020B0604020202020204" pitchFamily="34" charset="0"/>
              </a:defRPr>
            </a:lvl1pPr>
            <a:lvl2pPr marL="0" indent="0">
              <a:spcBef>
                <a:spcPts val="0"/>
              </a:spcBef>
              <a:buNone/>
              <a:defRPr sz="900" b="0" baseline="0">
                <a:solidFill>
                  <a:schemeClr val="tx1"/>
                </a:solidFill>
              </a:defRPr>
            </a:lvl2pPr>
            <a:lvl3pPr marL="0" indent="0">
              <a:spcBef>
                <a:spcPts val="0"/>
              </a:spcBef>
              <a:buNone/>
              <a:defRPr>
                <a:solidFill>
                  <a:schemeClr val="tx1">
                    <a:lumMod val="50000"/>
                    <a:lumOff val="50000"/>
                  </a:schemeClr>
                </a:solidFill>
              </a:defRPr>
            </a:lvl3pPr>
          </a:lstStyle>
          <a:p>
            <a:r>
              <a:rPr lang="en-GB" dirty="0"/>
              <a:t>0</a:t>
            </a:r>
          </a:p>
        </p:txBody>
      </p:sp>
      <p:pic>
        <p:nvPicPr>
          <p:cNvPr id="6" name="ivz_logo">
            <a:extLst>
              <a:ext uri="{FF2B5EF4-FFF2-40B4-BE49-F238E27FC236}">
                <a16:creationId xmlns:a16="http://schemas.microsoft.com/office/drawing/2014/main" id="{8F2E4304-B0B2-4F39-B433-EE35DBEFFA17}"/>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a:ext>
            </a:extLst>
          </a:blip>
          <a:srcRect/>
          <a:stretch/>
        </p:blipFill>
        <p:spPr>
          <a:xfrm>
            <a:off x="385201" y="382589"/>
            <a:ext cx="1584888" cy="277905"/>
          </a:xfrm>
          <a:prstGeom prst="rect">
            <a:avLst/>
          </a:prstGeom>
        </p:spPr>
      </p:pic>
    </p:spTree>
    <p:extLst>
      <p:ext uri="{BB962C8B-B14F-4D97-AF65-F5344CB8AC3E}">
        <p14:creationId xmlns:p14="http://schemas.microsoft.com/office/powerpoint/2010/main" val="108439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rge quote">
    <p:bg>
      <p:bgRef idx="1001">
        <a:schemeClr val="bg2"/>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5C8F24-AC82-4333-B4BD-2A3DDD04396D}"/>
              </a:ext>
            </a:extLst>
          </p:cNvPr>
          <p:cNvSpPr>
            <a:spLocks noGrp="1"/>
          </p:cNvSpPr>
          <p:nvPr>
            <p:ph type="ftr" sz="quarter" idx="11"/>
          </p:nvPr>
        </p:nvSpPr>
        <p:spPr>
          <a:xfrm>
            <a:off x="2350821" y="6458401"/>
            <a:ext cx="4320000" cy="182033"/>
          </a:xfrm>
        </p:spPr>
        <p:txBody>
          <a:bodyPr lIns="0" rIns="0" bIns="0"/>
          <a:lstStyle>
            <a:lvl1pPr>
              <a:defRPr sz="1000">
                <a:solidFill>
                  <a:schemeClr val="tx2"/>
                </a:solidFill>
              </a:defRPr>
            </a:lvl1pPr>
          </a:lstStyle>
          <a:p>
            <a:r>
              <a:rPr lang="en-US" dirty="0"/>
              <a:t>Optional footer</a:t>
            </a:r>
          </a:p>
        </p:txBody>
      </p:sp>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a:xfrm>
            <a:off x="11335270" y="6458401"/>
            <a:ext cx="474143" cy="182033"/>
          </a:xfrm>
        </p:spPr>
        <p:txBody>
          <a:bodyPr lIns="0" rIns="0" bIns="0"/>
          <a:lstStyle>
            <a:lvl1pPr>
              <a:defRPr sz="1000">
                <a:solidFill>
                  <a:schemeClr val="tx2"/>
                </a:solidFill>
              </a:defRPr>
            </a:lvl1pPr>
          </a:lstStyle>
          <a:p>
            <a:fld id="{D72647B1-BF87-4146-AB30-11EFEA1AFECC}" type="slidenum">
              <a:rPr lang="en-US" smtClean="0"/>
              <a:t>‹#›</a:t>
            </a:fld>
            <a:endParaRPr lang="en-US" dirty="0"/>
          </a:p>
        </p:txBody>
      </p:sp>
      <p:sp>
        <p:nvSpPr>
          <p:cNvPr id="9" name="Text Placeholder 8">
            <a:extLst>
              <a:ext uri="{FF2B5EF4-FFF2-40B4-BE49-F238E27FC236}">
                <a16:creationId xmlns:a16="http://schemas.microsoft.com/office/drawing/2014/main" id="{EF2C6144-6F8D-4632-AFF6-21FC754E2D55}"/>
              </a:ext>
            </a:extLst>
          </p:cNvPr>
          <p:cNvSpPr>
            <a:spLocks noGrp="1"/>
          </p:cNvSpPr>
          <p:nvPr>
            <p:ph type="body" sz="quarter" idx="13"/>
          </p:nvPr>
        </p:nvSpPr>
        <p:spPr>
          <a:xfrm>
            <a:off x="4317999" y="324707"/>
            <a:ext cx="7489825" cy="5771293"/>
          </a:xfrm>
        </p:spPr>
        <p:txBody>
          <a:bodyPr lIns="0" rIns="0" bIns="0"/>
          <a:lstStyle>
            <a:lvl1pPr eaLnBrk="1">
              <a:lnSpc>
                <a:spcPct val="100000"/>
              </a:lnSpc>
              <a:spcBef>
                <a:spcPts val="0"/>
              </a:spcBef>
              <a:defRPr sz="2800" b="0" spc="0">
                <a:solidFill>
                  <a:schemeClr val="tx1"/>
                </a:solidFill>
                <a:latin typeface="Arial" panose="020B0604020202020204" pitchFamily="34" charset="0"/>
              </a:defRPr>
            </a:lvl1pPr>
            <a:lvl2pPr marL="0" indent="0">
              <a:lnSpc>
                <a:spcPct val="100000"/>
              </a:lnSpc>
              <a:spcBef>
                <a:spcPts val="1351"/>
              </a:spcBef>
              <a:buNone/>
              <a:defRPr sz="1800" b="0" spc="0">
                <a:solidFill>
                  <a:schemeClr val="tx1"/>
                </a:solidFill>
              </a:defRPr>
            </a:lvl2pPr>
            <a:lvl3pPr marL="203592" indent="-203592">
              <a:lnSpc>
                <a:spcPct val="100000"/>
              </a:lnSpc>
              <a:spcBef>
                <a:spcPts val="1351"/>
              </a:spcBef>
              <a:defRPr sz="1800" b="0" spc="0">
                <a:solidFill>
                  <a:schemeClr val="tx1"/>
                </a:solidFill>
              </a:defRPr>
            </a:lvl3pPr>
            <a:lvl4pPr marL="405994" indent="-202402">
              <a:spcBef>
                <a:spcPts val="900"/>
              </a:spcBef>
              <a:defRPr sz="1351" b="0">
                <a:solidFill>
                  <a:schemeClr val="tx1"/>
                </a:solidFill>
              </a:defRPr>
            </a:lvl4pPr>
            <a:lvl5pPr>
              <a:spcBef>
                <a:spcPts val="900"/>
              </a:spcBef>
              <a:defRPr sz="1351" b="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7" name="Picture Placeholder 12">
            <a:extLst>
              <a:ext uri="{FF2B5EF4-FFF2-40B4-BE49-F238E27FC236}">
                <a16:creationId xmlns:a16="http://schemas.microsoft.com/office/drawing/2014/main" id="{85E93DD0-C76D-4F4D-B9E9-68363D350B0A}"/>
              </a:ext>
            </a:extLst>
          </p:cNvPr>
          <p:cNvSpPr>
            <a:spLocks noGrp="1"/>
          </p:cNvSpPr>
          <p:nvPr>
            <p:ph type="pic" sz="quarter" idx="44"/>
          </p:nvPr>
        </p:nvSpPr>
        <p:spPr>
          <a:xfrm>
            <a:off x="384175" y="384175"/>
            <a:ext cx="756000" cy="756000"/>
          </a:xfrm>
          <a:prstGeom prst="ellipse">
            <a:avLst/>
          </a:prstGeom>
        </p:spPr>
        <p:txBody>
          <a:bodyPr lIns="0" rIns="0" bIns="0" anchor="ctr" anchorCtr="0"/>
          <a:lstStyle>
            <a:lvl1pPr algn="ctr" eaLnBrk="1">
              <a:defRPr sz="800" b="0" spc="0">
                <a:latin typeface="Arial" panose="020B0604020202020204" pitchFamily="34" charset="0"/>
              </a:defRPr>
            </a:lvl1pPr>
          </a:lstStyle>
          <a:p>
            <a:r>
              <a:rPr lang="en-US" dirty="0"/>
              <a:t>Click icon to add picture</a:t>
            </a:r>
            <a:endParaRPr lang="en-GB" dirty="0"/>
          </a:p>
        </p:txBody>
      </p:sp>
      <p:sp>
        <p:nvSpPr>
          <p:cNvPr id="8" name="Presenter Name">
            <a:extLst>
              <a:ext uri="{FF2B5EF4-FFF2-40B4-BE49-F238E27FC236}">
                <a16:creationId xmlns:a16="http://schemas.microsoft.com/office/drawing/2014/main" id="{04FA2E17-4E7E-4AE0-B5A5-5C891F3A740F}"/>
              </a:ext>
            </a:extLst>
          </p:cNvPr>
          <p:cNvSpPr>
            <a:spLocks noGrp="1"/>
          </p:cNvSpPr>
          <p:nvPr>
            <p:ph type="body" sz="quarter" idx="18" hasCustomPrompt="1"/>
          </p:nvPr>
        </p:nvSpPr>
        <p:spPr>
          <a:xfrm>
            <a:off x="384175" y="1307571"/>
            <a:ext cx="1683627" cy="865083"/>
          </a:xfrm>
        </p:spPr>
        <p:txBody>
          <a:bodyPr wrap="square" lIns="0" rIns="0" bIns="0" anchor="t" anchorCtr="0">
            <a:noAutofit/>
          </a:bodyPr>
          <a:lstStyle>
            <a:lvl1pPr eaLnBrk="0">
              <a:spcBef>
                <a:spcPts val="0"/>
              </a:spcBef>
              <a:defRPr sz="1200" b="0" spc="0" baseline="0">
                <a:solidFill>
                  <a:schemeClr val="tx1"/>
                </a:solidFill>
                <a:latin typeface="Arial" panose="020B0604020202020204" pitchFamily="34" charset="0"/>
              </a:defRPr>
            </a:lvl1pPr>
            <a:lvl2pPr marL="0" indent="0">
              <a:spcBef>
                <a:spcPts val="0"/>
              </a:spcBef>
              <a:buNone/>
              <a:defRPr sz="1200" b="0" spc="0" baseline="0">
                <a:solidFill>
                  <a:schemeClr val="tx1"/>
                </a:solidFill>
              </a:defRPr>
            </a:lvl2pPr>
            <a:lvl3pPr marL="0" indent="0">
              <a:spcBef>
                <a:spcPts val="0"/>
              </a:spcBef>
              <a:buNone/>
              <a:defRPr sz="788">
                <a:solidFill>
                  <a:schemeClr val="tx1"/>
                </a:solidFill>
              </a:defRPr>
            </a:lvl3pPr>
          </a:lstStyle>
          <a:p>
            <a:r>
              <a:rPr lang="en-US" dirty="0"/>
              <a:t>Name Surname  </a:t>
            </a:r>
          </a:p>
          <a:p>
            <a:pPr lvl="1"/>
            <a:r>
              <a:rPr lang="en-GB" dirty="0"/>
              <a:t>Job title goes here </a:t>
            </a:r>
          </a:p>
        </p:txBody>
      </p:sp>
      <p:pic>
        <p:nvPicPr>
          <p:cNvPr id="3" name="ivz_logo">
            <a:extLst>
              <a:ext uri="{FF2B5EF4-FFF2-40B4-BE49-F238E27FC236}">
                <a16:creationId xmlns:a16="http://schemas.microsoft.com/office/drawing/2014/main" id="{AE666658-35E5-4A73-BD60-D0BA7EEE72F1}"/>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a:ext>
            </a:extLst>
          </a:blip>
          <a:srcRect/>
          <a:stretch/>
        </p:blipFill>
        <p:spPr>
          <a:xfrm>
            <a:off x="385199" y="6460334"/>
            <a:ext cx="853203" cy="149607"/>
          </a:xfrm>
          <a:prstGeom prst="rect">
            <a:avLst/>
          </a:prstGeom>
        </p:spPr>
      </p:pic>
    </p:spTree>
    <p:extLst>
      <p:ext uri="{BB962C8B-B14F-4D97-AF65-F5344CB8AC3E}">
        <p14:creationId xmlns:p14="http://schemas.microsoft.com/office/powerpoint/2010/main" val="363848427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speakers/contents">
    <p:spTree>
      <p:nvGrpSpPr>
        <p:cNvPr id="1" name=""/>
        <p:cNvGrpSpPr/>
        <p:nvPr/>
      </p:nvGrpSpPr>
      <p:grpSpPr>
        <a:xfrm>
          <a:off x="0" y="0"/>
          <a:ext cx="0" cy="0"/>
          <a:chOff x="0" y="0"/>
          <a:chExt cx="0" cy="0"/>
        </a:xfrm>
      </p:grpSpPr>
      <p:sp>
        <p:nvSpPr>
          <p:cNvPr id="7" name="Footnote">
            <a:extLst>
              <a:ext uri="{FF2B5EF4-FFF2-40B4-BE49-F238E27FC236}">
                <a16:creationId xmlns:a16="http://schemas.microsoft.com/office/drawing/2014/main" id="{939086E3-36CE-4A33-9158-48A79B3E0A0B}"/>
              </a:ext>
            </a:extLst>
          </p:cNvPr>
          <p:cNvSpPr>
            <a:spLocks noGrp="1"/>
          </p:cNvSpPr>
          <p:nvPr>
            <p:ph type="body" sz="quarter" idx="17" hasCustomPrompt="1"/>
          </p:nvPr>
        </p:nvSpPr>
        <p:spPr>
          <a:xfrm>
            <a:off x="384174" y="5478467"/>
            <a:ext cx="11426265"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4" name="Content Placeholder 1">
            <a:extLst>
              <a:ext uri="{FF2B5EF4-FFF2-40B4-BE49-F238E27FC236}">
                <a16:creationId xmlns:a16="http://schemas.microsoft.com/office/drawing/2014/main" id="{FB62ED37-840D-4A4C-9CBA-79B7B644380D}"/>
              </a:ext>
            </a:extLst>
          </p:cNvPr>
          <p:cNvSpPr>
            <a:spLocks noGrp="1"/>
          </p:cNvSpPr>
          <p:nvPr>
            <p:ph sz="quarter" idx="13"/>
          </p:nvPr>
        </p:nvSpPr>
        <p:spPr>
          <a:xfrm>
            <a:off x="385201" y="1403349"/>
            <a:ext cx="11417300" cy="3839635"/>
          </a:xfrm>
        </p:spPr>
        <p:txBody>
          <a:bodyPr lIns="0" rIns="0" bIns="0"/>
          <a:lstStyle>
            <a:lvl1pPr eaLnBrk="0">
              <a:defRPr sz="1200" spc="0"/>
            </a:lvl1pPr>
            <a:lvl2pPr>
              <a:defRPr sz="1200" spc="0"/>
            </a:lvl2pPr>
            <a:lvl3pPr>
              <a:defRPr sz="1200" spc="0"/>
            </a:lvl3pPr>
            <a:lvl4pPr>
              <a:defRPr sz="1200" spc="0"/>
            </a:lvl4pPr>
            <a:lvl5pPr>
              <a:defRPr sz="12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9"/>
          </p:nvPr>
        </p:nvSpPr>
        <p:spPr>
          <a:xfrm>
            <a:off x="2350821" y="6458401"/>
            <a:ext cx="4320000" cy="182033"/>
          </a:xfrm>
        </p:spPr>
        <p:txBody>
          <a:bodyPr lIns="0" rIns="0" bIns="0"/>
          <a:lstStyle>
            <a:lvl1pPr>
              <a:defRPr sz="1000"/>
            </a:lvl1pPr>
          </a:lstStyle>
          <a:p>
            <a:r>
              <a:rPr lang="en-US" dirty="0"/>
              <a:t>Optional footer</a:t>
            </a:r>
          </a:p>
        </p:txBody>
      </p:sp>
      <p:sp>
        <p:nvSpPr>
          <p:cNvPr id="6" name="Slide Number Placeholder 5"/>
          <p:cNvSpPr>
            <a:spLocks noGrp="1"/>
          </p:cNvSpPr>
          <p:nvPr>
            <p:ph type="sldNum" sz="quarter" idx="20"/>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3" name="Title 2">
            <a:extLst>
              <a:ext uri="{FF2B5EF4-FFF2-40B4-BE49-F238E27FC236}">
                <a16:creationId xmlns:a16="http://schemas.microsoft.com/office/drawing/2014/main" id="{631D5B8C-33AF-4B0B-BD36-14759E1A6347}"/>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endParaRPr lang="en-US" dirty="0"/>
          </a:p>
        </p:txBody>
      </p:sp>
    </p:spTree>
    <p:extLst>
      <p:ext uri="{BB962C8B-B14F-4D97-AF65-F5344CB8AC3E}">
        <p14:creationId xmlns:p14="http://schemas.microsoft.com/office/powerpoint/2010/main" val="1286190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p:bg>
      <p:bgRef idx="1001">
        <a:schemeClr val="bg2"/>
      </p:bgRef>
    </p:bg>
    <p:spTree>
      <p:nvGrpSpPr>
        <p:cNvPr id="1" name=""/>
        <p:cNvGrpSpPr/>
        <p:nvPr/>
      </p:nvGrpSpPr>
      <p:grpSpPr>
        <a:xfrm>
          <a:off x="0" y="0"/>
          <a:ext cx="0" cy="0"/>
          <a:chOff x="0" y="0"/>
          <a:chExt cx="0" cy="0"/>
        </a:xfrm>
      </p:grpSpPr>
      <p:sp>
        <p:nvSpPr>
          <p:cNvPr id="10" name="circle1">
            <a:extLst>
              <a:ext uri="{FF2B5EF4-FFF2-40B4-BE49-F238E27FC236}">
                <a16:creationId xmlns:a16="http://schemas.microsoft.com/office/drawing/2014/main" id="{FDD59C53-C55D-4027-AB14-4B0348259B38}"/>
              </a:ext>
            </a:extLst>
          </p:cNvPr>
          <p:cNvSpPr>
            <a:spLocks noGrp="1"/>
          </p:cNvSpPr>
          <p:nvPr>
            <p:ph type="body" sz="quarter" idx="20" hasCustomPrompt="1"/>
          </p:nvPr>
        </p:nvSpPr>
        <p:spPr>
          <a:xfrm>
            <a:off x="6573160" y="1"/>
            <a:ext cx="5525525" cy="7839552"/>
          </a:xfrm>
          <a:prstGeom prst="rect">
            <a:avLst/>
          </a:prstGeom>
          <a:noFill/>
        </p:spPr>
        <p:txBody>
          <a:bodyPr wrap="square" lIns="0" rIns="0" bIns="0" anchor="b" anchorCtr="0">
            <a:noAutofit/>
          </a:bodyPr>
          <a:lstStyle>
            <a:lvl1pPr algn="r" eaLnBrk="1">
              <a:lnSpc>
                <a:spcPct val="75000"/>
              </a:lnSpc>
              <a:spcBef>
                <a:spcPts val="900"/>
              </a:spcBef>
              <a:defRPr sz="49499" b="0" spc="0" baseline="0">
                <a:solidFill>
                  <a:schemeClr val="tx1"/>
                </a:solidFill>
                <a:latin typeface="Arial" panose="020B0604020202020204" pitchFamily="34" charset="0"/>
              </a:defRPr>
            </a:lvl1pPr>
            <a:lvl2pPr marL="0" indent="0">
              <a:spcBef>
                <a:spcPts val="0"/>
              </a:spcBef>
              <a:buNone/>
              <a:defRPr sz="900" b="0" baseline="0">
                <a:solidFill>
                  <a:schemeClr val="tx1"/>
                </a:solidFill>
              </a:defRPr>
            </a:lvl2pPr>
            <a:lvl3pPr marL="0" indent="0">
              <a:spcBef>
                <a:spcPts val="0"/>
              </a:spcBef>
              <a:buNone/>
              <a:defRPr>
                <a:solidFill>
                  <a:schemeClr val="tx1">
                    <a:lumMod val="50000"/>
                    <a:lumOff val="50000"/>
                  </a:schemeClr>
                </a:solidFill>
              </a:defRPr>
            </a:lvl3pPr>
          </a:lstStyle>
          <a:p>
            <a:r>
              <a:rPr lang="en-GB" dirty="0"/>
              <a:t>0</a:t>
            </a:r>
          </a:p>
        </p:txBody>
      </p:sp>
      <p:sp>
        <p:nvSpPr>
          <p:cNvPr id="6" name="Footer Placeholder 5">
            <a:extLst>
              <a:ext uri="{FF2B5EF4-FFF2-40B4-BE49-F238E27FC236}">
                <a16:creationId xmlns:a16="http://schemas.microsoft.com/office/drawing/2014/main" id="{2BBD656F-F57E-4415-8FB8-D8673B28A4D7}"/>
              </a:ext>
            </a:extLst>
          </p:cNvPr>
          <p:cNvSpPr>
            <a:spLocks noGrp="1"/>
          </p:cNvSpPr>
          <p:nvPr>
            <p:ph type="ftr" sz="quarter" idx="11"/>
          </p:nvPr>
        </p:nvSpPr>
        <p:spPr>
          <a:xfrm>
            <a:off x="2350821" y="6458401"/>
            <a:ext cx="4320000" cy="182033"/>
          </a:xfrm>
        </p:spPr>
        <p:txBody>
          <a:bodyPr lIns="0" rIns="0" bIns="0"/>
          <a:lstStyle>
            <a:lvl1pPr>
              <a:defRPr sz="1000">
                <a:solidFill>
                  <a:schemeClr val="tx2"/>
                </a:solidFill>
              </a:defRPr>
            </a:lvl1pPr>
          </a:lstStyle>
          <a:p>
            <a:r>
              <a:rPr lang="en-US" dirty="0"/>
              <a:t>Optional footer</a:t>
            </a:r>
          </a:p>
        </p:txBody>
      </p:sp>
      <p:sp>
        <p:nvSpPr>
          <p:cNvPr id="7" name="Slide Number Placeholder 6">
            <a:extLst>
              <a:ext uri="{FF2B5EF4-FFF2-40B4-BE49-F238E27FC236}">
                <a16:creationId xmlns:a16="http://schemas.microsoft.com/office/drawing/2014/main" id="{43318E98-5A09-48FB-BD3E-B03716A5932D}"/>
              </a:ext>
            </a:extLst>
          </p:cNvPr>
          <p:cNvSpPr>
            <a:spLocks noGrp="1"/>
          </p:cNvSpPr>
          <p:nvPr>
            <p:ph type="sldNum" sz="quarter" idx="12"/>
          </p:nvPr>
        </p:nvSpPr>
        <p:spPr>
          <a:xfrm>
            <a:off x="11335270" y="6458401"/>
            <a:ext cx="474143" cy="182033"/>
          </a:xfrm>
        </p:spPr>
        <p:txBody>
          <a:bodyPr lIns="0" rIns="0" bIns="0"/>
          <a:lstStyle>
            <a:lvl1pPr>
              <a:defRPr sz="1000">
                <a:solidFill>
                  <a:schemeClr val="tx2"/>
                </a:solidFill>
              </a:defRPr>
            </a:lvl1pPr>
          </a:lstStyle>
          <a:p>
            <a:fld id="{D72647B1-BF87-4146-AB30-11EFEA1AFECC}" type="slidenum">
              <a:rPr lang="en-US" smtClean="0"/>
              <a:t>‹#›</a:t>
            </a:fld>
            <a:endParaRPr lang="en-US" dirty="0"/>
          </a:p>
        </p:txBody>
      </p:sp>
      <p:sp>
        <p:nvSpPr>
          <p:cNvPr id="11" name="Subtitle 2">
            <a:extLst>
              <a:ext uri="{FF2B5EF4-FFF2-40B4-BE49-F238E27FC236}">
                <a16:creationId xmlns:a16="http://schemas.microsoft.com/office/drawing/2014/main" id="{725BCF0C-5CFE-4C24-B5D7-FD45352898D7}"/>
              </a:ext>
            </a:extLst>
          </p:cNvPr>
          <p:cNvSpPr>
            <a:spLocks noGrp="1"/>
          </p:cNvSpPr>
          <p:nvPr>
            <p:ph type="subTitle" idx="1"/>
          </p:nvPr>
        </p:nvSpPr>
        <p:spPr>
          <a:xfrm>
            <a:off x="384175" y="1360806"/>
            <a:ext cx="3551800" cy="1655761"/>
          </a:xfrm>
        </p:spPr>
        <p:txBody>
          <a:bodyPr lIns="0" rIns="0" bIns="0"/>
          <a:lstStyle>
            <a:lvl1pPr marL="0" indent="0" algn="l" eaLnBrk="1">
              <a:lnSpc>
                <a:spcPct val="100000"/>
              </a:lnSpc>
              <a:spcBef>
                <a:spcPts val="0"/>
              </a:spcBef>
              <a:buNone/>
              <a:defRPr sz="1400" spc="0">
                <a:solidFill>
                  <a:schemeClr val="tx1"/>
                </a:solidFill>
                <a:latin typeface="Arial" panose="020B0604020202020204" pitchFamily="34" charset="0"/>
              </a:defRPr>
            </a:lvl1pPr>
            <a:lvl2pPr marL="0" indent="0" algn="l">
              <a:spcBef>
                <a:spcPts val="2025"/>
              </a:spcBef>
              <a:buNone/>
              <a:defRPr sz="1051">
                <a:solidFill>
                  <a:schemeClr val="tx2"/>
                </a:solidFill>
              </a:defRPr>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Click to edit Master subtitle style</a:t>
            </a:r>
          </a:p>
        </p:txBody>
      </p:sp>
      <p:sp>
        <p:nvSpPr>
          <p:cNvPr id="8" name="Title 7">
            <a:extLst>
              <a:ext uri="{FF2B5EF4-FFF2-40B4-BE49-F238E27FC236}">
                <a16:creationId xmlns:a16="http://schemas.microsoft.com/office/drawing/2014/main" id="{F88B184B-25A8-4377-A5E2-EAC09991AD48}"/>
              </a:ext>
            </a:extLst>
          </p:cNvPr>
          <p:cNvSpPr>
            <a:spLocks noGrp="1"/>
          </p:cNvSpPr>
          <p:nvPr>
            <p:ph type="title"/>
          </p:nvPr>
        </p:nvSpPr>
        <p:spPr>
          <a:xfrm>
            <a:off x="385200" y="324001"/>
            <a:ext cx="5710800" cy="761999"/>
          </a:xfrm>
        </p:spPr>
        <p:txBody>
          <a:bodyPr lIns="0" rIns="0" bIns="0"/>
          <a:lstStyle>
            <a:lvl1pPr>
              <a:defRPr sz="2800" spc="0">
                <a:solidFill>
                  <a:schemeClr val="tx1"/>
                </a:solidFill>
              </a:defRPr>
            </a:lvl1pPr>
          </a:lstStyle>
          <a:p>
            <a:r>
              <a:rPr lang="en-US"/>
              <a:t>Click to edit Master title style</a:t>
            </a:r>
            <a:endParaRPr lang="en-US" dirty="0"/>
          </a:p>
        </p:txBody>
      </p:sp>
      <p:sp>
        <p:nvSpPr>
          <p:cNvPr id="9" name="Content Placeholder 1">
            <a:extLst>
              <a:ext uri="{FF2B5EF4-FFF2-40B4-BE49-F238E27FC236}">
                <a16:creationId xmlns:a16="http://schemas.microsoft.com/office/drawing/2014/main" id="{BE1ED590-C7D6-446C-AD5F-2CB12A88D7E9}"/>
              </a:ext>
            </a:extLst>
          </p:cNvPr>
          <p:cNvSpPr>
            <a:spLocks noGrp="1"/>
          </p:cNvSpPr>
          <p:nvPr>
            <p:ph idx="21" hasCustomPrompt="1"/>
          </p:nvPr>
        </p:nvSpPr>
        <p:spPr>
          <a:xfrm>
            <a:off x="385201" y="3429001"/>
            <a:ext cx="4447116" cy="2667000"/>
          </a:xfrm>
        </p:spPr>
        <p:txBody>
          <a:bodyPr lIns="0" rIns="0" bIns="0"/>
          <a:lstStyle>
            <a:lvl1pPr eaLnBrk="0">
              <a:defRPr sz="1200" spc="0">
                <a:solidFill>
                  <a:schemeClr val="tx2"/>
                </a:solidFill>
              </a:defRPr>
            </a:lvl1pPr>
            <a:lvl2pPr>
              <a:defRPr sz="1200" spc="0">
                <a:solidFill>
                  <a:schemeClr val="tx2"/>
                </a:solidFill>
              </a:defRPr>
            </a:lvl2pPr>
            <a:lvl3pPr>
              <a:defRPr sz="1200" spc="0">
                <a:solidFill>
                  <a:schemeClr val="tx2"/>
                </a:solidFill>
              </a:defRPr>
            </a:lvl3pPr>
            <a:lvl4pPr>
              <a:defRPr sz="1100" spc="0">
                <a:solidFill>
                  <a:schemeClr val="tx2"/>
                </a:solidFill>
              </a:defRPr>
            </a:lvl4pPr>
            <a:lvl5pPr>
              <a:defRPr sz="1100" spc="0">
                <a:solidFill>
                  <a:schemeClr val="tx2"/>
                </a:solidFill>
              </a:defRPr>
            </a:lvl5pPr>
          </a:lstStyle>
          <a:p>
            <a:pPr lvl="0"/>
            <a:r>
              <a:rPr lang="en-US" dirty="0"/>
              <a:t>Click to edit Master text styles (12-16pt)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ivz_logo">
            <a:extLst>
              <a:ext uri="{FF2B5EF4-FFF2-40B4-BE49-F238E27FC236}">
                <a16:creationId xmlns:a16="http://schemas.microsoft.com/office/drawing/2014/main" id="{1F2CD6B2-3076-45A0-9946-CBAC8ECBD100}"/>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a:ext>
            </a:extLst>
          </a:blip>
          <a:srcRect/>
          <a:stretch/>
        </p:blipFill>
        <p:spPr>
          <a:xfrm>
            <a:off x="385199" y="6460334"/>
            <a:ext cx="853203" cy="149607"/>
          </a:xfrm>
          <a:prstGeom prst="rect">
            <a:avLst/>
          </a:prstGeom>
        </p:spPr>
      </p:pic>
    </p:spTree>
    <p:extLst>
      <p:ext uri="{BB962C8B-B14F-4D97-AF65-F5344CB8AC3E}">
        <p14:creationId xmlns:p14="http://schemas.microsoft.com/office/powerpoint/2010/main" val="82200422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Footnote">
            <a:extLst>
              <a:ext uri="{FF2B5EF4-FFF2-40B4-BE49-F238E27FC236}">
                <a16:creationId xmlns:a16="http://schemas.microsoft.com/office/drawing/2014/main" id="{A00548FF-A274-4B73-ACDA-487D400201F8}"/>
              </a:ext>
            </a:extLst>
          </p:cNvPr>
          <p:cNvSpPr>
            <a:spLocks noGrp="1"/>
          </p:cNvSpPr>
          <p:nvPr>
            <p:ph type="body" sz="quarter" idx="18" hasCustomPrompt="1"/>
          </p:nvPr>
        </p:nvSpPr>
        <p:spPr>
          <a:xfrm>
            <a:off x="384174" y="5478467"/>
            <a:ext cx="11425236"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3" name="Footer Placeholder 2"/>
          <p:cNvSpPr>
            <a:spLocks noGrp="1"/>
          </p:cNvSpPr>
          <p:nvPr>
            <p:ph type="ftr" sz="quarter" idx="20"/>
          </p:nvPr>
        </p:nvSpPr>
        <p:spPr>
          <a:xfrm>
            <a:off x="2350821" y="6458401"/>
            <a:ext cx="4320000" cy="182033"/>
          </a:xfrm>
        </p:spPr>
        <p:txBody>
          <a:bodyPr lIns="0" rIns="0" bIns="0"/>
          <a:lstStyle>
            <a:lvl1pPr>
              <a:defRPr sz="1000"/>
            </a:lvl1pPr>
          </a:lstStyle>
          <a:p>
            <a:r>
              <a:rPr lang="en-US" dirty="0"/>
              <a:t>Optional footer</a:t>
            </a:r>
          </a:p>
        </p:txBody>
      </p:sp>
      <p:sp>
        <p:nvSpPr>
          <p:cNvPr id="4" name="Slide Number Placeholder 3"/>
          <p:cNvSpPr>
            <a:spLocks noGrp="1"/>
          </p:cNvSpPr>
          <p:nvPr>
            <p:ph type="sldNum" sz="quarter" idx="21"/>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2" name="Title 1">
            <a:extLst>
              <a:ext uri="{FF2B5EF4-FFF2-40B4-BE49-F238E27FC236}">
                <a16:creationId xmlns:a16="http://schemas.microsoft.com/office/drawing/2014/main" id="{7EDCB2A6-0D58-4044-A740-A77E684F2A28}"/>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p>
        </p:txBody>
      </p:sp>
    </p:spTree>
    <p:extLst>
      <p:ext uri="{BB962C8B-B14F-4D97-AF65-F5344CB8AC3E}">
        <p14:creationId xmlns:p14="http://schemas.microsoft.com/office/powerpoint/2010/main" val="251479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note">
            <a:extLst>
              <a:ext uri="{FF2B5EF4-FFF2-40B4-BE49-F238E27FC236}">
                <a16:creationId xmlns:a16="http://schemas.microsoft.com/office/drawing/2014/main" id="{EC7ACED8-54CA-46CA-9E3F-CA2DB5D7257E}"/>
              </a:ext>
            </a:extLst>
          </p:cNvPr>
          <p:cNvSpPr>
            <a:spLocks noGrp="1"/>
          </p:cNvSpPr>
          <p:nvPr>
            <p:ph type="body" sz="quarter" idx="17" hasCustomPrompt="1"/>
          </p:nvPr>
        </p:nvSpPr>
        <p:spPr>
          <a:xfrm>
            <a:off x="384174" y="5478467"/>
            <a:ext cx="11425236"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3" name="Content Placeholder 1"/>
          <p:cNvSpPr>
            <a:spLocks noGrp="1"/>
          </p:cNvSpPr>
          <p:nvPr>
            <p:ph idx="1" hasCustomPrompt="1"/>
          </p:nvPr>
        </p:nvSpPr>
        <p:spPr>
          <a:xfrm>
            <a:off x="385201" y="1403352"/>
            <a:ext cx="11425239" cy="3839633"/>
          </a:xfrm>
        </p:spPr>
        <p:txBody>
          <a:bodyPr lIns="0" tIns="0" rIns="0" bIns="0"/>
          <a:lstStyle>
            <a:lvl1pPr>
              <a:defRPr sz="1200" spc="0"/>
            </a:lvl1pPr>
            <a:lvl2pPr>
              <a:defRPr sz="1200" spc="0"/>
            </a:lvl2pPr>
            <a:lvl3pPr>
              <a:defRPr sz="1200" spc="0"/>
            </a:lvl3pPr>
            <a:lvl4pPr>
              <a:defRPr sz="1200" spc="0"/>
            </a:lvl4pPr>
            <a:lvl5pPr>
              <a:defRPr sz="1200" spc="0"/>
            </a:lvl5pPr>
          </a:lstStyle>
          <a:p>
            <a:pPr lvl="0"/>
            <a:r>
              <a:rPr lang="en-US" dirty="0"/>
              <a:t>Click to edit Master text styles (14-18pt)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9"/>
          </p:nvPr>
        </p:nvSpPr>
        <p:spPr>
          <a:xfrm>
            <a:off x="2350821" y="6458401"/>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20"/>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6" name="Title 5">
            <a:extLst>
              <a:ext uri="{FF2B5EF4-FFF2-40B4-BE49-F238E27FC236}">
                <a16:creationId xmlns:a16="http://schemas.microsoft.com/office/drawing/2014/main" id="{D6587358-4D60-45FB-99A1-E25FD9DE173B}"/>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p>
        </p:txBody>
      </p:sp>
    </p:spTree>
    <p:extLst>
      <p:ext uri="{BB962C8B-B14F-4D97-AF65-F5344CB8AC3E}">
        <p14:creationId xmlns:p14="http://schemas.microsoft.com/office/powerpoint/2010/main" val="277303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Page">
    <p:spTree>
      <p:nvGrpSpPr>
        <p:cNvPr id="1" name=""/>
        <p:cNvGrpSpPr/>
        <p:nvPr/>
      </p:nvGrpSpPr>
      <p:grpSpPr>
        <a:xfrm>
          <a:off x="0" y="0"/>
          <a:ext cx="0" cy="0"/>
          <a:chOff x="0" y="0"/>
          <a:chExt cx="0" cy="0"/>
        </a:xfrm>
      </p:grpSpPr>
      <p:sp>
        <p:nvSpPr>
          <p:cNvPr id="7" name="Footnote">
            <a:extLst>
              <a:ext uri="{FF2B5EF4-FFF2-40B4-BE49-F238E27FC236}">
                <a16:creationId xmlns:a16="http://schemas.microsoft.com/office/drawing/2014/main" id="{1C4E57AB-2279-45DB-9D48-A329CE921ADC}"/>
              </a:ext>
            </a:extLst>
          </p:cNvPr>
          <p:cNvSpPr>
            <a:spLocks noGrp="1"/>
          </p:cNvSpPr>
          <p:nvPr>
            <p:ph type="body" sz="quarter" idx="17" hasCustomPrompt="1"/>
          </p:nvPr>
        </p:nvSpPr>
        <p:spPr>
          <a:xfrm>
            <a:off x="384174" y="5478467"/>
            <a:ext cx="11425236"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3" name="Content Placeholder 1"/>
          <p:cNvSpPr>
            <a:spLocks noGrp="1"/>
          </p:cNvSpPr>
          <p:nvPr>
            <p:ph idx="1" hasCustomPrompt="1"/>
          </p:nvPr>
        </p:nvSpPr>
        <p:spPr>
          <a:xfrm>
            <a:off x="385201" y="1403351"/>
            <a:ext cx="11425239" cy="3840163"/>
          </a:xfrm>
        </p:spPr>
        <p:txBody>
          <a:bodyPr lIns="0" tIns="0" rIns="0" bIns="0"/>
          <a:lstStyle>
            <a:lvl1pPr eaLnBrk="0">
              <a:defRPr sz="1200" spc="0"/>
            </a:lvl1pPr>
            <a:lvl2pPr>
              <a:defRPr sz="1200" spc="0"/>
            </a:lvl2pPr>
            <a:lvl3pPr>
              <a:defRPr sz="1200" spc="0"/>
            </a:lvl3pPr>
            <a:lvl4pPr>
              <a:defRPr sz="1200" spc="0"/>
            </a:lvl4pPr>
            <a:lvl5pPr>
              <a:defRPr sz="1200" spc="0"/>
            </a:lvl5pPr>
          </a:lstStyle>
          <a:p>
            <a:pPr lvl="0"/>
            <a:r>
              <a:rPr lang="en-US" dirty="0"/>
              <a:t>Click to edit Master text styles (14-18pt)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19"/>
          </p:nvPr>
        </p:nvSpPr>
        <p:spPr>
          <a:xfrm>
            <a:off x="2350821" y="6458401"/>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20"/>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2" name="Title 1">
            <a:extLst>
              <a:ext uri="{FF2B5EF4-FFF2-40B4-BE49-F238E27FC236}">
                <a16:creationId xmlns:a16="http://schemas.microsoft.com/office/drawing/2014/main" id="{28F8EF88-0375-4391-84A6-959704E8C4DA}"/>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p>
        </p:txBody>
      </p:sp>
    </p:spTree>
    <p:extLst>
      <p:ext uri="{BB962C8B-B14F-4D97-AF65-F5344CB8AC3E}">
        <p14:creationId xmlns:p14="http://schemas.microsoft.com/office/powerpoint/2010/main" val="95621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153E-E348-4CBF-88E5-1E22D9F60C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CA5505-FE48-4814-A277-88C3542761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3DAFB-BA56-45C4-B562-7C51D3EEDDBC}"/>
              </a:ext>
            </a:extLst>
          </p:cNvPr>
          <p:cNvSpPr>
            <a:spLocks noGrp="1"/>
          </p:cNvSpPr>
          <p:nvPr>
            <p:ph type="dt" sz="half" idx="10"/>
          </p:nvPr>
        </p:nvSpPr>
        <p:spPr/>
        <p:txBody>
          <a:bodyPr/>
          <a:lstStyle/>
          <a:p>
            <a:fld id="{591ABFBC-C11A-4891-8E3D-38091A45F11F}" type="datetimeFigureOut">
              <a:rPr lang="en-US" smtClean="0"/>
              <a:t>5/28/21</a:t>
            </a:fld>
            <a:endParaRPr lang="en-US" dirty="0"/>
          </a:p>
        </p:txBody>
      </p:sp>
      <p:sp>
        <p:nvSpPr>
          <p:cNvPr id="5" name="Footer Placeholder 4">
            <a:extLst>
              <a:ext uri="{FF2B5EF4-FFF2-40B4-BE49-F238E27FC236}">
                <a16:creationId xmlns:a16="http://schemas.microsoft.com/office/drawing/2014/main" id="{5B132D08-7134-443D-97B1-6E20A5C425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5EDE97-4137-4C7F-A012-11A7B55FD1C1}"/>
              </a:ext>
            </a:extLst>
          </p:cNvPr>
          <p:cNvSpPr>
            <a:spLocks noGrp="1"/>
          </p:cNvSpPr>
          <p:nvPr>
            <p:ph type="sldNum" sz="quarter" idx="12"/>
          </p:nvPr>
        </p:nvSpPr>
        <p:spPr/>
        <p:txBody>
          <a:bodyPr/>
          <a:lstStyle/>
          <a:p>
            <a:fld id="{2E71931B-940D-4F0D-A08E-D81D6C489CB5}" type="slidenum">
              <a:rPr lang="en-US" smtClean="0"/>
              <a:t>‹#›</a:t>
            </a:fld>
            <a:endParaRPr lang="en-US" dirty="0"/>
          </a:p>
        </p:txBody>
      </p:sp>
    </p:spTree>
    <p:extLst>
      <p:ext uri="{BB962C8B-B14F-4D97-AF65-F5344CB8AC3E}">
        <p14:creationId xmlns:p14="http://schemas.microsoft.com/office/powerpoint/2010/main" val="949595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Footnote">
            <a:extLst>
              <a:ext uri="{FF2B5EF4-FFF2-40B4-BE49-F238E27FC236}">
                <a16:creationId xmlns:a16="http://schemas.microsoft.com/office/drawing/2014/main" id="{FD6B92FB-9FDB-4FF9-BC81-F2AC7B37D943}"/>
              </a:ext>
            </a:extLst>
          </p:cNvPr>
          <p:cNvSpPr>
            <a:spLocks noGrp="1"/>
          </p:cNvSpPr>
          <p:nvPr>
            <p:ph type="body" sz="quarter" idx="19" hasCustomPrompt="1"/>
          </p:nvPr>
        </p:nvSpPr>
        <p:spPr>
          <a:xfrm>
            <a:off x="384174" y="5478467"/>
            <a:ext cx="11425236"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3" name="Content Placeholder 1"/>
          <p:cNvSpPr>
            <a:spLocks noGrp="1"/>
          </p:cNvSpPr>
          <p:nvPr>
            <p:ph idx="1" hasCustomPrompt="1"/>
          </p:nvPr>
        </p:nvSpPr>
        <p:spPr>
          <a:xfrm>
            <a:off x="385200" y="1403352"/>
            <a:ext cx="5521325" cy="3839633"/>
          </a:xfrm>
        </p:spPr>
        <p:txBody>
          <a:bodyPr lIns="0" rIns="0" bIns="0" numCol="1">
            <a:noAutofit/>
          </a:bodyPr>
          <a:lstStyle>
            <a:lvl1pPr eaLnBrk="0">
              <a:defRPr sz="1200" spc="0"/>
            </a:lvl1pPr>
            <a:lvl2pPr>
              <a:defRPr sz="1200" spc="0"/>
            </a:lvl2pPr>
            <a:lvl3pPr>
              <a:defRPr sz="1200" spc="0"/>
            </a:lvl3pPr>
            <a:lvl4pPr>
              <a:defRPr sz="1200" spc="0"/>
            </a:lvl4pPr>
            <a:lvl5pPr>
              <a:defRPr sz="1200" spc="0"/>
            </a:lvl5pPr>
          </a:lstStyle>
          <a:p>
            <a:pPr lvl="0"/>
            <a:r>
              <a:rPr lang="en-US" dirty="0"/>
              <a:t>Click to edit Master text styles (12-16pt)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a:extLst>
              <a:ext uri="{FF2B5EF4-FFF2-40B4-BE49-F238E27FC236}">
                <a16:creationId xmlns:a16="http://schemas.microsoft.com/office/drawing/2014/main" id="{14BDD722-AA87-4C23-8BF9-5A4977B7CE96}"/>
              </a:ext>
            </a:extLst>
          </p:cNvPr>
          <p:cNvSpPr>
            <a:spLocks noGrp="1"/>
          </p:cNvSpPr>
          <p:nvPr>
            <p:ph idx="15" hasCustomPrompt="1"/>
          </p:nvPr>
        </p:nvSpPr>
        <p:spPr>
          <a:xfrm>
            <a:off x="6284234" y="1403352"/>
            <a:ext cx="5521325" cy="3839633"/>
          </a:xfrm>
        </p:spPr>
        <p:txBody>
          <a:bodyPr lIns="0" rIns="0" bIns="0" numCol="1">
            <a:noAutofit/>
          </a:bodyPr>
          <a:lstStyle>
            <a:lvl1pPr eaLnBrk="0">
              <a:defRPr sz="1200" spc="0"/>
            </a:lvl1pPr>
            <a:lvl2pPr>
              <a:defRPr sz="1200" spc="0"/>
            </a:lvl2pPr>
            <a:lvl3pPr>
              <a:defRPr sz="1200" spc="0"/>
            </a:lvl3pPr>
            <a:lvl4pPr>
              <a:defRPr sz="1200" spc="0"/>
            </a:lvl4pPr>
            <a:lvl5pPr>
              <a:defRPr sz="1200" spc="0"/>
            </a:lvl5pPr>
          </a:lstStyle>
          <a:p>
            <a:pPr lvl="0"/>
            <a:r>
              <a:rPr lang="en-US" dirty="0"/>
              <a:t>Click to edit Master text styles (12-16pt)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3"/>
          <p:cNvSpPr>
            <a:spLocks noGrp="1"/>
          </p:cNvSpPr>
          <p:nvPr>
            <p:ph type="ftr" sz="quarter" idx="21"/>
          </p:nvPr>
        </p:nvSpPr>
        <p:spPr>
          <a:xfrm>
            <a:off x="2350821" y="6458401"/>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22"/>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2" name="Title 1">
            <a:extLst>
              <a:ext uri="{FF2B5EF4-FFF2-40B4-BE49-F238E27FC236}">
                <a16:creationId xmlns:a16="http://schemas.microsoft.com/office/drawing/2014/main" id="{D39E4967-9E55-47B4-8FE9-2C6D92E8321E}"/>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p>
        </p:txBody>
      </p:sp>
    </p:spTree>
    <p:extLst>
      <p:ext uri="{BB962C8B-B14F-4D97-AF65-F5344CB8AC3E}">
        <p14:creationId xmlns:p14="http://schemas.microsoft.com/office/powerpoint/2010/main" val="1500762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Footnote">
            <a:extLst>
              <a:ext uri="{FF2B5EF4-FFF2-40B4-BE49-F238E27FC236}">
                <a16:creationId xmlns:a16="http://schemas.microsoft.com/office/drawing/2014/main" id="{7A9EEEC9-88CA-4CB9-B54F-77FAA0F427FB}"/>
              </a:ext>
            </a:extLst>
          </p:cNvPr>
          <p:cNvSpPr>
            <a:spLocks noGrp="1"/>
          </p:cNvSpPr>
          <p:nvPr>
            <p:ph type="body" sz="quarter" idx="17" hasCustomPrompt="1"/>
          </p:nvPr>
        </p:nvSpPr>
        <p:spPr>
          <a:xfrm>
            <a:off x="384174" y="5478467"/>
            <a:ext cx="11425236"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13" name="Content Placeholder 1">
            <a:extLst>
              <a:ext uri="{FF2B5EF4-FFF2-40B4-BE49-F238E27FC236}">
                <a16:creationId xmlns:a16="http://schemas.microsoft.com/office/drawing/2014/main" id="{23D2F14C-54EF-44A9-89C1-E3557B35BE14}"/>
              </a:ext>
            </a:extLst>
          </p:cNvPr>
          <p:cNvSpPr>
            <a:spLocks noGrp="1"/>
          </p:cNvSpPr>
          <p:nvPr>
            <p:ph idx="12" hasCustomPrompt="1"/>
          </p:nvPr>
        </p:nvSpPr>
        <p:spPr>
          <a:xfrm>
            <a:off x="385200" y="1698173"/>
            <a:ext cx="5521325" cy="3544812"/>
          </a:xfrm>
        </p:spPr>
        <p:txBody>
          <a:bodyPr lIns="0" rIns="0" bIns="0" numCol="1">
            <a:noAutofit/>
          </a:bodyPr>
          <a:lstStyle>
            <a:lvl1pPr eaLnBrk="0">
              <a:defRPr sz="1200" spc="0"/>
            </a:lvl1pPr>
            <a:lvl2pPr>
              <a:defRPr sz="1200" spc="0"/>
            </a:lvl2pPr>
            <a:lvl3pPr>
              <a:defRPr sz="1200" spc="0"/>
            </a:lvl3pPr>
            <a:lvl4pPr>
              <a:defRPr sz="1200" spc="0"/>
            </a:lvl4pPr>
            <a:lvl5pPr>
              <a:defRPr sz="1200" spc="0"/>
            </a:lvl5pPr>
          </a:lstStyle>
          <a:p>
            <a:pPr lvl="0"/>
            <a:r>
              <a:rPr lang="en-US" dirty="0"/>
              <a:t>Click to edit Master text styles (12-16pt)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a:extLst>
              <a:ext uri="{FF2B5EF4-FFF2-40B4-BE49-F238E27FC236}">
                <a16:creationId xmlns:a16="http://schemas.microsoft.com/office/drawing/2014/main" id="{5DDCF888-15FC-4366-9DAC-89481925FF7A}"/>
              </a:ext>
            </a:extLst>
          </p:cNvPr>
          <p:cNvSpPr>
            <a:spLocks noGrp="1"/>
          </p:cNvSpPr>
          <p:nvPr>
            <p:ph idx="15" hasCustomPrompt="1"/>
          </p:nvPr>
        </p:nvSpPr>
        <p:spPr>
          <a:xfrm>
            <a:off x="6284914" y="1698173"/>
            <a:ext cx="5521325" cy="3544812"/>
          </a:xfrm>
        </p:spPr>
        <p:txBody>
          <a:bodyPr lIns="0" rIns="0" bIns="0" numCol="1">
            <a:noAutofit/>
          </a:bodyPr>
          <a:lstStyle>
            <a:lvl1pPr eaLnBrk="0">
              <a:defRPr sz="1200" spc="0"/>
            </a:lvl1pPr>
            <a:lvl2pPr>
              <a:defRPr sz="1200" spc="0"/>
            </a:lvl2pPr>
            <a:lvl3pPr>
              <a:defRPr sz="1200" spc="0"/>
            </a:lvl3pPr>
            <a:lvl4pPr>
              <a:defRPr sz="1200" spc="0"/>
            </a:lvl4pPr>
            <a:lvl5pPr>
              <a:defRPr sz="1200" spc="0"/>
            </a:lvl5pPr>
          </a:lstStyle>
          <a:p>
            <a:pPr lvl="0"/>
            <a:r>
              <a:rPr lang="en-US" dirty="0"/>
              <a:t>Click to edit Master text styles (12-16pt)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Title Placeholder 1">
            <a:extLst>
              <a:ext uri="{FF2B5EF4-FFF2-40B4-BE49-F238E27FC236}">
                <a16:creationId xmlns:a16="http://schemas.microsoft.com/office/drawing/2014/main" id="{707B5C06-9A8A-4460-9692-69AB6AB063C1}"/>
              </a:ext>
            </a:extLst>
          </p:cNvPr>
          <p:cNvSpPr>
            <a:spLocks noGrp="1"/>
          </p:cNvSpPr>
          <p:nvPr>
            <p:ph type="body" idx="1"/>
          </p:nvPr>
        </p:nvSpPr>
        <p:spPr>
          <a:xfrm>
            <a:off x="385201" y="1106593"/>
            <a:ext cx="5521324" cy="507603"/>
          </a:xfrm>
        </p:spPr>
        <p:txBody>
          <a:bodyPr lIns="0" rIns="0" bIns="0" anchor="b"/>
          <a:lstStyle>
            <a:lvl1pPr marL="0" indent="0" eaLnBrk="0">
              <a:buNone/>
              <a:defRPr sz="1340" b="0" spc="0">
                <a:solidFill>
                  <a:schemeClr val="tx2"/>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5" name="Content Title Placeholder 2">
            <a:extLst>
              <a:ext uri="{FF2B5EF4-FFF2-40B4-BE49-F238E27FC236}">
                <a16:creationId xmlns:a16="http://schemas.microsoft.com/office/drawing/2014/main" id="{3563387D-87B5-4FFA-9A28-463D0B0C0C3E}"/>
              </a:ext>
            </a:extLst>
          </p:cNvPr>
          <p:cNvSpPr>
            <a:spLocks noGrp="1"/>
          </p:cNvSpPr>
          <p:nvPr>
            <p:ph type="body" sz="quarter" idx="3"/>
          </p:nvPr>
        </p:nvSpPr>
        <p:spPr>
          <a:xfrm>
            <a:off x="6284914" y="1106593"/>
            <a:ext cx="5521324" cy="507603"/>
          </a:xfrm>
        </p:spPr>
        <p:txBody>
          <a:bodyPr lIns="0" rIns="0" bIns="0" anchor="b"/>
          <a:lstStyle>
            <a:lvl1pPr marL="0" indent="0" eaLnBrk="0">
              <a:buNone/>
              <a:defRPr sz="1340" b="0" spc="0">
                <a:solidFill>
                  <a:schemeClr val="tx2"/>
                </a:solidFill>
              </a:defRPr>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0" name="Title 9">
            <a:extLst>
              <a:ext uri="{FF2B5EF4-FFF2-40B4-BE49-F238E27FC236}">
                <a16:creationId xmlns:a16="http://schemas.microsoft.com/office/drawing/2014/main" id="{952C11F0-554C-4199-A9DC-2E8EBA2E9D69}"/>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p>
        </p:txBody>
      </p:sp>
      <p:sp>
        <p:nvSpPr>
          <p:cNvPr id="11" name="Footer Placeholder 10">
            <a:extLst>
              <a:ext uri="{FF2B5EF4-FFF2-40B4-BE49-F238E27FC236}">
                <a16:creationId xmlns:a16="http://schemas.microsoft.com/office/drawing/2014/main" id="{9EF2A8EA-D72F-466F-BB78-6A7D82E03B16}"/>
              </a:ext>
            </a:extLst>
          </p:cNvPr>
          <p:cNvSpPr>
            <a:spLocks noGrp="1"/>
          </p:cNvSpPr>
          <p:nvPr>
            <p:ph type="ftr" sz="quarter" idx="10"/>
          </p:nvPr>
        </p:nvSpPr>
        <p:spPr>
          <a:xfrm>
            <a:off x="2350821" y="6458401"/>
            <a:ext cx="4320000" cy="182033"/>
          </a:xfrm>
        </p:spPr>
        <p:txBody>
          <a:bodyPr lIns="0" rIns="0" bIns="0"/>
          <a:lstStyle>
            <a:lvl1pPr>
              <a:defRPr sz="1000"/>
            </a:lvl1pPr>
          </a:lstStyle>
          <a:p>
            <a:r>
              <a:rPr lang="en-US" dirty="0"/>
              <a:t>Optional footer</a:t>
            </a:r>
          </a:p>
        </p:txBody>
      </p:sp>
      <p:sp>
        <p:nvSpPr>
          <p:cNvPr id="12" name="Slide Number Placeholder 11">
            <a:extLst>
              <a:ext uri="{FF2B5EF4-FFF2-40B4-BE49-F238E27FC236}">
                <a16:creationId xmlns:a16="http://schemas.microsoft.com/office/drawing/2014/main" id="{2F55E628-B412-4C72-8B76-B8DA6A7F5E4D}"/>
              </a:ext>
            </a:extLst>
          </p:cNvPr>
          <p:cNvSpPr>
            <a:spLocks noGrp="1"/>
          </p:cNvSpPr>
          <p:nvPr>
            <p:ph type="sldNum" sz="quarter" idx="11"/>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Tree>
    <p:extLst>
      <p:ext uri="{BB962C8B-B14F-4D97-AF65-F5344CB8AC3E}">
        <p14:creationId xmlns:p14="http://schemas.microsoft.com/office/powerpoint/2010/main" val="818945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Footnote">
            <a:extLst>
              <a:ext uri="{FF2B5EF4-FFF2-40B4-BE49-F238E27FC236}">
                <a16:creationId xmlns:a16="http://schemas.microsoft.com/office/drawing/2014/main" id="{AD86CC53-7E9A-4909-912C-BCD3C956953A}"/>
              </a:ext>
            </a:extLst>
          </p:cNvPr>
          <p:cNvSpPr>
            <a:spLocks noGrp="1"/>
          </p:cNvSpPr>
          <p:nvPr>
            <p:ph type="body" sz="quarter" idx="18" hasCustomPrompt="1"/>
          </p:nvPr>
        </p:nvSpPr>
        <p:spPr>
          <a:xfrm>
            <a:off x="384174" y="5478467"/>
            <a:ext cx="11425236"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8" name="Table Placeholder 1"/>
          <p:cNvSpPr>
            <a:spLocks noGrp="1"/>
          </p:cNvSpPr>
          <p:nvPr>
            <p:ph type="tbl" sz="quarter" idx="13" hasCustomPrompt="1"/>
          </p:nvPr>
        </p:nvSpPr>
        <p:spPr>
          <a:xfrm>
            <a:off x="385201" y="1403351"/>
            <a:ext cx="11425239" cy="3840163"/>
          </a:xfrm>
        </p:spPr>
        <p:txBody>
          <a:bodyPr lIns="0" rIns="0" bIns="0"/>
          <a:lstStyle>
            <a:lvl1pPr>
              <a:defRPr sz="1200" spc="0"/>
            </a:lvl1pPr>
          </a:lstStyle>
          <a:p>
            <a:r>
              <a:rPr lang="en-US" dirty="0"/>
              <a:t>Click box to paste in table from Excel</a:t>
            </a:r>
            <a:endParaRPr lang="en-GB" dirty="0"/>
          </a:p>
        </p:txBody>
      </p:sp>
      <p:sp>
        <p:nvSpPr>
          <p:cNvPr id="2" name="Title 1">
            <a:extLst>
              <a:ext uri="{FF2B5EF4-FFF2-40B4-BE49-F238E27FC236}">
                <a16:creationId xmlns:a16="http://schemas.microsoft.com/office/drawing/2014/main" id="{699B238C-28EB-449A-9B50-BBD778FDFD74}"/>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p>
        </p:txBody>
      </p:sp>
      <p:sp>
        <p:nvSpPr>
          <p:cNvPr id="7" name="Footer Placeholder 6">
            <a:extLst>
              <a:ext uri="{FF2B5EF4-FFF2-40B4-BE49-F238E27FC236}">
                <a16:creationId xmlns:a16="http://schemas.microsoft.com/office/drawing/2014/main" id="{A133C6C2-E823-48AC-B2F8-02BD7FE6F5D0}"/>
              </a:ext>
            </a:extLst>
          </p:cNvPr>
          <p:cNvSpPr>
            <a:spLocks noGrp="1"/>
          </p:cNvSpPr>
          <p:nvPr>
            <p:ph type="ftr" sz="quarter" idx="19"/>
          </p:nvPr>
        </p:nvSpPr>
        <p:spPr>
          <a:xfrm>
            <a:off x="2350821" y="6458401"/>
            <a:ext cx="4320000" cy="182033"/>
          </a:xfrm>
        </p:spPr>
        <p:txBody>
          <a:bodyPr lIns="0" rIns="0" bIns="0"/>
          <a:lstStyle>
            <a:lvl1pPr>
              <a:defRPr sz="1000"/>
            </a:lvl1pPr>
          </a:lstStyle>
          <a:p>
            <a:r>
              <a:rPr lang="en-US" dirty="0"/>
              <a:t>Optional footer</a:t>
            </a:r>
          </a:p>
        </p:txBody>
      </p:sp>
      <p:sp>
        <p:nvSpPr>
          <p:cNvPr id="9" name="Slide Number Placeholder 8">
            <a:extLst>
              <a:ext uri="{FF2B5EF4-FFF2-40B4-BE49-F238E27FC236}">
                <a16:creationId xmlns:a16="http://schemas.microsoft.com/office/drawing/2014/main" id="{8DC2B11C-096E-4473-971C-D593F2B76D44}"/>
              </a:ext>
            </a:extLst>
          </p:cNvPr>
          <p:cNvSpPr>
            <a:spLocks noGrp="1"/>
          </p:cNvSpPr>
          <p:nvPr>
            <p:ph type="sldNum" sz="quarter" idx="20"/>
          </p:nvPr>
        </p:nvSpPr>
        <p:spPr>
          <a:xfrm>
            <a:off x="11335270" y="6458401"/>
            <a:ext cx="474143" cy="182033"/>
          </a:xfrm>
        </p:spPr>
        <p:txBody>
          <a:bodyPr lIns="0" rIns="0" bIns="0"/>
          <a:lstStyle>
            <a:lvl1pPr>
              <a:defRPr sz="1000" b="0"/>
            </a:lvl1pPr>
          </a:lstStyle>
          <a:p>
            <a:fld id="{D72647B1-BF87-4146-AB30-11EFEA1AFECC}" type="slidenum">
              <a:rPr lang="en-US" smtClean="0"/>
              <a:t>‹#›</a:t>
            </a:fld>
            <a:endParaRPr lang="en-US" dirty="0"/>
          </a:p>
        </p:txBody>
      </p:sp>
    </p:spTree>
    <p:extLst>
      <p:ext uri="{BB962C8B-B14F-4D97-AF65-F5344CB8AC3E}">
        <p14:creationId xmlns:p14="http://schemas.microsoft.com/office/powerpoint/2010/main" val="3712060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rt large">
    <p:spTree>
      <p:nvGrpSpPr>
        <p:cNvPr id="1" name=""/>
        <p:cNvGrpSpPr/>
        <p:nvPr/>
      </p:nvGrpSpPr>
      <p:grpSpPr>
        <a:xfrm>
          <a:off x="0" y="0"/>
          <a:ext cx="0" cy="0"/>
          <a:chOff x="0" y="0"/>
          <a:chExt cx="0" cy="0"/>
        </a:xfrm>
      </p:grpSpPr>
      <p:sp>
        <p:nvSpPr>
          <p:cNvPr id="14" name="Footnote">
            <a:extLst>
              <a:ext uri="{FF2B5EF4-FFF2-40B4-BE49-F238E27FC236}">
                <a16:creationId xmlns:a16="http://schemas.microsoft.com/office/drawing/2014/main" id="{8A994DDA-EEE5-4BC0-A900-EFDF92C1F519}"/>
              </a:ext>
            </a:extLst>
          </p:cNvPr>
          <p:cNvSpPr>
            <a:spLocks noGrp="1"/>
          </p:cNvSpPr>
          <p:nvPr>
            <p:ph type="body" sz="quarter" idx="19" hasCustomPrompt="1"/>
          </p:nvPr>
        </p:nvSpPr>
        <p:spPr>
          <a:xfrm>
            <a:off x="384174" y="5478467"/>
            <a:ext cx="11425236"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10" name="Content Placeholder 1"/>
          <p:cNvSpPr>
            <a:spLocks noGrp="1"/>
          </p:cNvSpPr>
          <p:nvPr>
            <p:ph idx="13"/>
          </p:nvPr>
        </p:nvSpPr>
        <p:spPr>
          <a:xfrm>
            <a:off x="384175" y="1409612"/>
            <a:ext cx="11423651" cy="3833373"/>
          </a:xfrm>
          <a:solidFill>
            <a:schemeClr val="bg2"/>
          </a:solidFill>
        </p:spPr>
        <p:txBody>
          <a:bodyPr lIns="0" rIns="0" bIns="0" anchor="ctr" anchorCtr="0"/>
          <a:lstStyle>
            <a:lvl1pPr eaLnBrk="1">
              <a:defRPr sz="1333" b="0" spc="0">
                <a:latin typeface="Arial" panose="020B0604020202020204" pitchFamily="34" charset="0"/>
              </a:defRPr>
            </a:lvl1pPr>
          </a:lstStyle>
          <a:p>
            <a:pPr lvl="0"/>
            <a:r>
              <a:rPr lang="en-US" dirty="0"/>
              <a:t>Click to edit Master text styles</a:t>
            </a:r>
          </a:p>
        </p:txBody>
      </p:sp>
      <p:sp>
        <p:nvSpPr>
          <p:cNvPr id="11" name="Content Title Placeholder 1">
            <a:extLst>
              <a:ext uri="{FF2B5EF4-FFF2-40B4-BE49-F238E27FC236}">
                <a16:creationId xmlns:a16="http://schemas.microsoft.com/office/drawing/2014/main" id="{777D9628-4C86-4322-A3A3-0123433EF86D}"/>
              </a:ext>
            </a:extLst>
          </p:cNvPr>
          <p:cNvSpPr>
            <a:spLocks noGrp="1"/>
          </p:cNvSpPr>
          <p:nvPr>
            <p:ph type="body" idx="17" hasCustomPrompt="1"/>
          </p:nvPr>
        </p:nvSpPr>
        <p:spPr>
          <a:xfrm>
            <a:off x="455612" y="1453567"/>
            <a:ext cx="5436000" cy="242415"/>
          </a:xfrm>
        </p:spPr>
        <p:txBody>
          <a:bodyPr lIns="13716" rIns="0" bIns="0">
            <a:noAutofit/>
          </a:bodyPr>
          <a:lstStyle>
            <a:lvl1pPr eaLnBrk="1">
              <a:spcBef>
                <a:spcPts val="0"/>
              </a:spcBef>
              <a:defRPr sz="1200" b="0" spc="0">
                <a:latin typeface="Arial" panose="020B0604020202020204" pitchFamily="34" charset="0"/>
              </a:defRPr>
            </a:lvl1pPr>
          </a:lstStyle>
          <a:p>
            <a:pPr lvl="0"/>
            <a:r>
              <a:rPr lang="en-US" dirty="0"/>
              <a:t>Click to edit Master text styles (12pt)</a:t>
            </a:r>
          </a:p>
        </p:txBody>
      </p:sp>
      <p:sp>
        <p:nvSpPr>
          <p:cNvPr id="4" name="Footer Placeholder 3"/>
          <p:cNvSpPr>
            <a:spLocks noGrp="1"/>
          </p:cNvSpPr>
          <p:nvPr>
            <p:ph type="ftr" sz="quarter" idx="21"/>
          </p:nvPr>
        </p:nvSpPr>
        <p:spPr>
          <a:xfrm>
            <a:off x="2350821" y="6458401"/>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22"/>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cxnSp>
        <p:nvCxnSpPr>
          <p:cNvPr id="12" name="top_border">
            <a:extLst>
              <a:ext uri="{FF2B5EF4-FFF2-40B4-BE49-F238E27FC236}">
                <a16:creationId xmlns:a16="http://schemas.microsoft.com/office/drawing/2014/main" id="{D38199F1-C2F8-45A5-A18E-FE013F96B37B}"/>
              </a:ext>
            </a:extLst>
          </p:cNvPr>
          <p:cNvCxnSpPr>
            <a:cxnSpLocks/>
          </p:cNvCxnSpPr>
          <p:nvPr/>
        </p:nvCxnSpPr>
        <p:spPr>
          <a:xfrm>
            <a:off x="384175" y="1403351"/>
            <a:ext cx="1142523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8CAABFA-D034-4216-BF6C-EB331CD90DAB}"/>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p>
        </p:txBody>
      </p:sp>
    </p:spTree>
    <p:extLst>
      <p:ext uri="{BB962C8B-B14F-4D97-AF65-F5344CB8AC3E}">
        <p14:creationId xmlns:p14="http://schemas.microsoft.com/office/powerpoint/2010/main" val="111330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hart small">
    <p:spTree>
      <p:nvGrpSpPr>
        <p:cNvPr id="1" name=""/>
        <p:cNvGrpSpPr/>
        <p:nvPr/>
      </p:nvGrpSpPr>
      <p:grpSpPr>
        <a:xfrm>
          <a:off x="0" y="0"/>
          <a:ext cx="0" cy="0"/>
          <a:chOff x="0" y="0"/>
          <a:chExt cx="0" cy="0"/>
        </a:xfrm>
      </p:grpSpPr>
      <p:sp>
        <p:nvSpPr>
          <p:cNvPr id="16" name="Footnote">
            <a:extLst>
              <a:ext uri="{FF2B5EF4-FFF2-40B4-BE49-F238E27FC236}">
                <a16:creationId xmlns:a16="http://schemas.microsoft.com/office/drawing/2014/main" id="{FF8D7FCB-9731-45B2-8A10-E0680B62E990}"/>
              </a:ext>
            </a:extLst>
          </p:cNvPr>
          <p:cNvSpPr>
            <a:spLocks noGrp="1"/>
          </p:cNvSpPr>
          <p:nvPr>
            <p:ph type="body" sz="quarter" idx="25" hasCustomPrompt="1"/>
          </p:nvPr>
        </p:nvSpPr>
        <p:spPr>
          <a:xfrm>
            <a:off x="384174" y="5478467"/>
            <a:ext cx="11425236"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10" name="Content Placeholder 1"/>
          <p:cNvSpPr>
            <a:spLocks noGrp="1"/>
          </p:cNvSpPr>
          <p:nvPr>
            <p:ph idx="13"/>
          </p:nvPr>
        </p:nvSpPr>
        <p:spPr>
          <a:xfrm>
            <a:off x="384173" y="1411200"/>
            <a:ext cx="5522912" cy="3843867"/>
          </a:xfrm>
          <a:solidFill>
            <a:schemeClr val="bg2"/>
          </a:solid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13" name="Content Title Placeholder 1">
            <a:extLst>
              <a:ext uri="{FF2B5EF4-FFF2-40B4-BE49-F238E27FC236}">
                <a16:creationId xmlns:a16="http://schemas.microsoft.com/office/drawing/2014/main" id="{64F22040-5F6D-44FB-885D-8112F0D57F0A}"/>
              </a:ext>
            </a:extLst>
          </p:cNvPr>
          <p:cNvSpPr>
            <a:spLocks noGrp="1"/>
          </p:cNvSpPr>
          <p:nvPr>
            <p:ph type="body" idx="17" hasCustomPrompt="1"/>
          </p:nvPr>
        </p:nvSpPr>
        <p:spPr>
          <a:xfrm>
            <a:off x="455612" y="1453567"/>
            <a:ext cx="5436000" cy="242415"/>
          </a:xfrm>
        </p:spPr>
        <p:txBody>
          <a:bodyPr lIns="13716" rIns="0" bIns="0">
            <a:noAutofit/>
          </a:bodyPr>
          <a:lstStyle>
            <a:lvl1pPr eaLnBrk="1">
              <a:spcBef>
                <a:spcPts val="0"/>
              </a:spcBef>
              <a:defRPr sz="1200" b="0" spc="0">
                <a:latin typeface="Arial" panose="020B0604020202020204" pitchFamily="34" charset="0"/>
              </a:defRPr>
            </a:lvl1pPr>
          </a:lstStyle>
          <a:p>
            <a:pPr lvl="0"/>
            <a:r>
              <a:rPr lang="en-US" dirty="0"/>
              <a:t>Click to edit Master text styles (12pt)</a:t>
            </a:r>
          </a:p>
        </p:txBody>
      </p:sp>
      <p:sp>
        <p:nvSpPr>
          <p:cNvPr id="23" name="Content Placeholder 2"/>
          <p:cNvSpPr>
            <a:spLocks noGrp="1"/>
          </p:cNvSpPr>
          <p:nvPr>
            <p:ph idx="23"/>
          </p:nvPr>
        </p:nvSpPr>
        <p:spPr>
          <a:xfrm>
            <a:off x="6284912" y="1411200"/>
            <a:ext cx="5522912" cy="3843867"/>
          </a:xfrm>
          <a:solidFill>
            <a:schemeClr val="bg2"/>
          </a:solid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14" name="Content Title Placeholder 2">
            <a:extLst>
              <a:ext uri="{FF2B5EF4-FFF2-40B4-BE49-F238E27FC236}">
                <a16:creationId xmlns:a16="http://schemas.microsoft.com/office/drawing/2014/main" id="{5DBAD550-03BB-47CF-ACF2-0B0714B3E790}"/>
              </a:ext>
            </a:extLst>
          </p:cNvPr>
          <p:cNvSpPr>
            <a:spLocks noGrp="1"/>
          </p:cNvSpPr>
          <p:nvPr>
            <p:ph type="body" idx="24" hasCustomPrompt="1"/>
          </p:nvPr>
        </p:nvSpPr>
        <p:spPr>
          <a:xfrm>
            <a:off x="6354389" y="1453567"/>
            <a:ext cx="5436000" cy="242415"/>
          </a:xfrm>
        </p:spPr>
        <p:txBody>
          <a:bodyPr lIns="13716" rIns="0" bIns="0">
            <a:noAutofit/>
          </a:bodyPr>
          <a:lstStyle>
            <a:lvl1pPr eaLnBrk="1">
              <a:spcBef>
                <a:spcPts val="0"/>
              </a:spcBef>
              <a:defRPr sz="1200" b="0" spc="0">
                <a:latin typeface="Arial" panose="020B0604020202020204" pitchFamily="34" charset="0"/>
              </a:defRPr>
            </a:lvl1pPr>
          </a:lstStyle>
          <a:p>
            <a:pPr lvl="0"/>
            <a:r>
              <a:rPr lang="en-US" dirty="0"/>
              <a:t>Click to edit Master text styles (12pt)</a:t>
            </a:r>
          </a:p>
        </p:txBody>
      </p:sp>
      <p:sp>
        <p:nvSpPr>
          <p:cNvPr id="4" name="Footer Placeholder 3"/>
          <p:cNvSpPr>
            <a:spLocks noGrp="1"/>
          </p:cNvSpPr>
          <p:nvPr>
            <p:ph type="ftr" sz="quarter" idx="27"/>
          </p:nvPr>
        </p:nvSpPr>
        <p:spPr>
          <a:xfrm>
            <a:off x="2350821" y="6458401"/>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28"/>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cxnSp>
        <p:nvCxnSpPr>
          <p:cNvPr id="18" name="top_border">
            <a:extLst>
              <a:ext uri="{FF2B5EF4-FFF2-40B4-BE49-F238E27FC236}">
                <a16:creationId xmlns:a16="http://schemas.microsoft.com/office/drawing/2014/main" id="{B92CC37C-FF7B-4DB2-A94F-E4B696016185}"/>
              </a:ext>
            </a:extLst>
          </p:cNvPr>
          <p:cNvCxnSpPr>
            <a:cxnSpLocks/>
          </p:cNvCxnSpPr>
          <p:nvPr/>
        </p:nvCxnSpPr>
        <p:spPr>
          <a:xfrm>
            <a:off x="384175" y="1403351"/>
            <a:ext cx="5522912"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9" name="top_border">
            <a:extLst>
              <a:ext uri="{FF2B5EF4-FFF2-40B4-BE49-F238E27FC236}">
                <a16:creationId xmlns:a16="http://schemas.microsoft.com/office/drawing/2014/main" id="{C97A4DFF-FC69-4FAF-906A-5F8F01297BBE}"/>
              </a:ext>
            </a:extLst>
          </p:cNvPr>
          <p:cNvCxnSpPr>
            <a:cxnSpLocks/>
          </p:cNvCxnSpPr>
          <p:nvPr/>
        </p:nvCxnSpPr>
        <p:spPr>
          <a:xfrm>
            <a:off x="6284912" y="1403351"/>
            <a:ext cx="5522912"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0027761B-C80E-4C6B-8EB5-71AEF5E49BE2}"/>
              </a:ext>
            </a:extLst>
          </p:cNvPr>
          <p:cNvSpPr>
            <a:spLocks noGrp="1"/>
          </p:cNvSpPr>
          <p:nvPr>
            <p:ph type="title"/>
          </p:nvPr>
        </p:nvSpPr>
        <p:spPr/>
        <p:txBody>
          <a:bodyPr/>
          <a:lstStyle>
            <a:lvl1pPr>
              <a:defRPr b="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13550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rt x 2 rows">
    <p:spTree>
      <p:nvGrpSpPr>
        <p:cNvPr id="1" name=""/>
        <p:cNvGrpSpPr/>
        <p:nvPr/>
      </p:nvGrpSpPr>
      <p:grpSpPr>
        <a:xfrm>
          <a:off x="0" y="0"/>
          <a:ext cx="0" cy="0"/>
          <a:chOff x="0" y="0"/>
          <a:chExt cx="0" cy="0"/>
        </a:xfrm>
      </p:grpSpPr>
      <p:sp>
        <p:nvSpPr>
          <p:cNvPr id="15" name="Footnote">
            <a:extLst>
              <a:ext uri="{FF2B5EF4-FFF2-40B4-BE49-F238E27FC236}">
                <a16:creationId xmlns:a16="http://schemas.microsoft.com/office/drawing/2014/main" id="{BAFA1273-7643-4AD0-9745-35B243C4E7AE}"/>
              </a:ext>
            </a:extLst>
          </p:cNvPr>
          <p:cNvSpPr>
            <a:spLocks noGrp="1"/>
          </p:cNvSpPr>
          <p:nvPr>
            <p:ph type="body" sz="quarter" idx="19" hasCustomPrompt="1"/>
          </p:nvPr>
        </p:nvSpPr>
        <p:spPr>
          <a:xfrm>
            <a:off x="384174" y="5478467"/>
            <a:ext cx="11425236"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10" name="Content Placeholder 1"/>
          <p:cNvSpPr>
            <a:spLocks noGrp="1"/>
          </p:cNvSpPr>
          <p:nvPr>
            <p:ph idx="13"/>
          </p:nvPr>
        </p:nvSpPr>
        <p:spPr>
          <a:xfrm>
            <a:off x="384175" y="1411200"/>
            <a:ext cx="11422800" cy="1794933"/>
          </a:xfrm>
          <a:solidFill>
            <a:schemeClr val="bg2"/>
          </a:solidFill>
        </p:spPr>
        <p:txBody>
          <a:bodyPr lIns="0" rIns="0" bIns="0" anchor="ctr" anchorCtr="0"/>
          <a:lstStyle>
            <a:lvl1pPr eaLnBrk="1">
              <a:defRPr sz="1333" b="0" spc="0">
                <a:latin typeface="Arial" panose="020B0604020202020204" pitchFamily="34" charset="0"/>
              </a:defRPr>
            </a:lvl1pPr>
          </a:lstStyle>
          <a:p>
            <a:pPr lvl="0"/>
            <a:r>
              <a:rPr lang="en-US" dirty="0"/>
              <a:t>Click to edit Master text styles</a:t>
            </a:r>
          </a:p>
        </p:txBody>
      </p:sp>
      <p:sp>
        <p:nvSpPr>
          <p:cNvPr id="12" name="Content Title Placeholder 1">
            <a:extLst>
              <a:ext uri="{FF2B5EF4-FFF2-40B4-BE49-F238E27FC236}">
                <a16:creationId xmlns:a16="http://schemas.microsoft.com/office/drawing/2014/main" id="{F869446F-4744-45C8-BBA1-A9260F5B8501}"/>
              </a:ext>
            </a:extLst>
          </p:cNvPr>
          <p:cNvSpPr>
            <a:spLocks noGrp="1"/>
          </p:cNvSpPr>
          <p:nvPr>
            <p:ph type="body" idx="17" hasCustomPrompt="1"/>
          </p:nvPr>
        </p:nvSpPr>
        <p:spPr>
          <a:xfrm>
            <a:off x="455612" y="1453567"/>
            <a:ext cx="5436000" cy="242415"/>
          </a:xfrm>
        </p:spPr>
        <p:txBody>
          <a:bodyPr lIns="13716" rIns="0" bIns="0">
            <a:noAutofit/>
          </a:bodyPr>
          <a:lstStyle>
            <a:lvl1pPr eaLnBrk="1">
              <a:spcBef>
                <a:spcPts val="0"/>
              </a:spcBef>
              <a:defRPr sz="1200" b="0" spc="0">
                <a:latin typeface="Arial" panose="020B0604020202020204" pitchFamily="34" charset="0"/>
              </a:defRPr>
            </a:lvl1pPr>
          </a:lstStyle>
          <a:p>
            <a:pPr lvl="0"/>
            <a:r>
              <a:rPr lang="en-US" dirty="0"/>
              <a:t>Click to edit Master text styles (12pt)</a:t>
            </a:r>
          </a:p>
        </p:txBody>
      </p:sp>
      <p:sp>
        <p:nvSpPr>
          <p:cNvPr id="14" name="Content Placeholder 2">
            <a:extLst>
              <a:ext uri="{FF2B5EF4-FFF2-40B4-BE49-F238E27FC236}">
                <a16:creationId xmlns:a16="http://schemas.microsoft.com/office/drawing/2014/main" id="{DBFE9E14-4604-4701-83B9-AA40A0EDD4B5}"/>
              </a:ext>
            </a:extLst>
          </p:cNvPr>
          <p:cNvSpPr>
            <a:spLocks noGrp="1"/>
          </p:cNvSpPr>
          <p:nvPr>
            <p:ph idx="23"/>
          </p:nvPr>
        </p:nvSpPr>
        <p:spPr>
          <a:xfrm>
            <a:off x="384175" y="3433022"/>
            <a:ext cx="11422800" cy="1794933"/>
          </a:xfrm>
          <a:solidFill>
            <a:schemeClr val="bg2"/>
          </a:solidFill>
        </p:spPr>
        <p:txBody>
          <a:bodyPr lIns="0" rIns="0" bIns="0" anchor="ctr" anchorCtr="0"/>
          <a:lstStyle>
            <a:lvl1pPr eaLnBrk="1">
              <a:defRPr sz="1333" b="0" spc="0">
                <a:latin typeface="Arial" panose="020B0604020202020204" pitchFamily="34" charset="0"/>
              </a:defRPr>
            </a:lvl1pPr>
          </a:lstStyle>
          <a:p>
            <a:pPr lvl="0"/>
            <a:r>
              <a:rPr lang="en-US" dirty="0"/>
              <a:t>Click to edit Master text styles</a:t>
            </a:r>
          </a:p>
        </p:txBody>
      </p:sp>
      <p:sp>
        <p:nvSpPr>
          <p:cNvPr id="13" name="Content Title Placeholder 2">
            <a:extLst>
              <a:ext uri="{FF2B5EF4-FFF2-40B4-BE49-F238E27FC236}">
                <a16:creationId xmlns:a16="http://schemas.microsoft.com/office/drawing/2014/main" id="{B6D586CB-340B-4C0F-AA2C-11AA69725E30}"/>
              </a:ext>
            </a:extLst>
          </p:cNvPr>
          <p:cNvSpPr>
            <a:spLocks noGrp="1"/>
          </p:cNvSpPr>
          <p:nvPr>
            <p:ph type="body" idx="24" hasCustomPrompt="1"/>
          </p:nvPr>
        </p:nvSpPr>
        <p:spPr>
          <a:xfrm>
            <a:off x="455612" y="3470627"/>
            <a:ext cx="5436000" cy="242415"/>
          </a:xfrm>
        </p:spPr>
        <p:txBody>
          <a:bodyPr lIns="13716" rIns="0" bIns="0">
            <a:noAutofit/>
          </a:bodyPr>
          <a:lstStyle>
            <a:lvl1pPr eaLnBrk="1">
              <a:spcBef>
                <a:spcPts val="0"/>
              </a:spcBef>
              <a:defRPr sz="1200" b="0" spc="0">
                <a:latin typeface="Arial" panose="020B0604020202020204" pitchFamily="34" charset="0"/>
              </a:defRPr>
            </a:lvl1pPr>
          </a:lstStyle>
          <a:p>
            <a:pPr lvl="0"/>
            <a:r>
              <a:rPr lang="en-US" dirty="0"/>
              <a:t>Click to edit Master text styles (12pt)</a:t>
            </a:r>
          </a:p>
        </p:txBody>
      </p:sp>
      <p:sp>
        <p:nvSpPr>
          <p:cNvPr id="4" name="Footer Placeholder 3"/>
          <p:cNvSpPr>
            <a:spLocks noGrp="1"/>
          </p:cNvSpPr>
          <p:nvPr>
            <p:ph type="ftr" sz="quarter" idx="21"/>
          </p:nvPr>
        </p:nvSpPr>
        <p:spPr>
          <a:xfrm>
            <a:off x="2350821" y="6458401"/>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22"/>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2" name="Title 1">
            <a:extLst>
              <a:ext uri="{FF2B5EF4-FFF2-40B4-BE49-F238E27FC236}">
                <a16:creationId xmlns:a16="http://schemas.microsoft.com/office/drawing/2014/main" id="{4B4ADA90-AEB5-495A-A82C-A8027A598DB2}"/>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p>
        </p:txBody>
      </p:sp>
      <p:cxnSp>
        <p:nvCxnSpPr>
          <p:cNvPr id="19" name="top_border">
            <a:extLst>
              <a:ext uri="{FF2B5EF4-FFF2-40B4-BE49-F238E27FC236}">
                <a16:creationId xmlns:a16="http://schemas.microsoft.com/office/drawing/2014/main" id="{0DC4ABBF-698D-4B74-8ABF-E2FEEED6A780}"/>
              </a:ext>
            </a:extLst>
          </p:cNvPr>
          <p:cNvCxnSpPr>
            <a:cxnSpLocks/>
          </p:cNvCxnSpPr>
          <p:nvPr/>
        </p:nvCxnSpPr>
        <p:spPr>
          <a:xfrm>
            <a:off x="384175" y="1403351"/>
            <a:ext cx="1142523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1" name="top_border">
            <a:extLst>
              <a:ext uri="{FF2B5EF4-FFF2-40B4-BE49-F238E27FC236}">
                <a16:creationId xmlns:a16="http://schemas.microsoft.com/office/drawing/2014/main" id="{3A109750-BE33-4E51-9DB4-AE929906A1E9}"/>
              </a:ext>
            </a:extLst>
          </p:cNvPr>
          <p:cNvCxnSpPr>
            <a:cxnSpLocks/>
          </p:cNvCxnSpPr>
          <p:nvPr/>
        </p:nvCxnSpPr>
        <p:spPr>
          <a:xfrm>
            <a:off x="384175" y="3423788"/>
            <a:ext cx="1142523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761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art large callout">
    <p:spTree>
      <p:nvGrpSpPr>
        <p:cNvPr id="1" name=""/>
        <p:cNvGrpSpPr/>
        <p:nvPr/>
      </p:nvGrpSpPr>
      <p:grpSpPr>
        <a:xfrm>
          <a:off x="0" y="0"/>
          <a:ext cx="0" cy="0"/>
          <a:chOff x="0" y="0"/>
          <a:chExt cx="0" cy="0"/>
        </a:xfrm>
      </p:grpSpPr>
      <p:sp>
        <p:nvSpPr>
          <p:cNvPr id="15" name="Footnote">
            <a:extLst>
              <a:ext uri="{FF2B5EF4-FFF2-40B4-BE49-F238E27FC236}">
                <a16:creationId xmlns:a16="http://schemas.microsoft.com/office/drawing/2014/main" id="{E6A7E2A9-55CE-4DA2-9382-0ED46CC4B7D8}"/>
              </a:ext>
            </a:extLst>
          </p:cNvPr>
          <p:cNvSpPr>
            <a:spLocks noGrp="1"/>
          </p:cNvSpPr>
          <p:nvPr>
            <p:ph type="body" sz="quarter" idx="20" hasCustomPrompt="1"/>
          </p:nvPr>
        </p:nvSpPr>
        <p:spPr>
          <a:xfrm>
            <a:off x="384174" y="5478467"/>
            <a:ext cx="11425236"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10" name="Content Placeholder 1"/>
          <p:cNvSpPr>
            <a:spLocks noGrp="1"/>
          </p:cNvSpPr>
          <p:nvPr>
            <p:ph sz="quarter" idx="13"/>
          </p:nvPr>
        </p:nvSpPr>
        <p:spPr>
          <a:xfrm>
            <a:off x="384173" y="1411200"/>
            <a:ext cx="8168640" cy="3843867"/>
          </a:xfrm>
          <a:solidFill>
            <a:schemeClr val="bg2"/>
          </a:solidFill>
        </p:spPr>
        <p:txBody>
          <a:bodyPr lIns="0" rIns="0" bIns="0" anchor="ctr" anchorCtr="0"/>
          <a:lstStyle>
            <a:lvl1pPr eaLnBrk="1">
              <a:defRPr sz="1333" b="0" spc="0">
                <a:latin typeface="Arial" panose="020B0604020202020204" pitchFamily="34" charset="0"/>
              </a:defRPr>
            </a:lvl1pPr>
          </a:lstStyle>
          <a:p>
            <a:pPr lvl="0"/>
            <a:r>
              <a:rPr lang="en-US" dirty="0"/>
              <a:t>Click to edit Master text styles</a:t>
            </a:r>
          </a:p>
        </p:txBody>
      </p:sp>
      <p:sp>
        <p:nvSpPr>
          <p:cNvPr id="12" name="Content Title Placeholder 1">
            <a:extLst>
              <a:ext uri="{FF2B5EF4-FFF2-40B4-BE49-F238E27FC236}">
                <a16:creationId xmlns:a16="http://schemas.microsoft.com/office/drawing/2014/main" id="{EBDF9948-A04A-44FB-848B-89758DB4A3C2}"/>
              </a:ext>
            </a:extLst>
          </p:cNvPr>
          <p:cNvSpPr>
            <a:spLocks noGrp="1"/>
          </p:cNvSpPr>
          <p:nvPr>
            <p:ph type="body" idx="17" hasCustomPrompt="1"/>
          </p:nvPr>
        </p:nvSpPr>
        <p:spPr>
          <a:xfrm>
            <a:off x="455612" y="1453567"/>
            <a:ext cx="5436000" cy="242415"/>
          </a:xfrm>
        </p:spPr>
        <p:txBody>
          <a:bodyPr lIns="13716" rIns="0" bIns="0">
            <a:noAutofit/>
          </a:bodyPr>
          <a:lstStyle>
            <a:lvl1pPr eaLnBrk="1">
              <a:spcBef>
                <a:spcPts val="0"/>
              </a:spcBef>
              <a:defRPr sz="1200" b="0" spc="0">
                <a:latin typeface="Arial" panose="020B0604020202020204" pitchFamily="34" charset="0"/>
              </a:defRPr>
            </a:lvl1pPr>
          </a:lstStyle>
          <a:p>
            <a:pPr lvl="0"/>
            <a:r>
              <a:rPr lang="en-US" dirty="0"/>
              <a:t>Click to edit Master text styles (12pt)</a:t>
            </a:r>
          </a:p>
        </p:txBody>
      </p:sp>
      <p:sp>
        <p:nvSpPr>
          <p:cNvPr id="4" name="Text Placeholder 3"/>
          <p:cNvSpPr>
            <a:spLocks noGrp="1"/>
          </p:cNvSpPr>
          <p:nvPr>
            <p:ph type="body" sz="quarter" idx="18" hasCustomPrompt="1"/>
          </p:nvPr>
        </p:nvSpPr>
        <p:spPr>
          <a:xfrm>
            <a:off x="8994710" y="1393553"/>
            <a:ext cx="2813116" cy="3841751"/>
          </a:xfrm>
        </p:spPr>
        <p:txBody>
          <a:bodyPr lIns="0" rIns="0" bIns="0"/>
          <a:lstStyle>
            <a:lvl1pPr eaLnBrk="1">
              <a:defRPr sz="4267" b="0" spc="0">
                <a:latin typeface="Arial" panose="020B0604020202020204" pitchFamily="34" charset="0"/>
              </a:defRPr>
            </a:lvl1pPr>
            <a:lvl2pPr eaLnBrk="1">
              <a:defRPr sz="1200" spc="0"/>
            </a:lvl2pPr>
            <a:lvl3pPr eaLnBrk="1">
              <a:defRPr sz="1200" spc="0"/>
            </a:lvl3pPr>
            <a:lvl4pPr eaLnBrk="1">
              <a:defRPr sz="1200" spc="0"/>
            </a:lvl4pPr>
            <a:lvl5pPr eaLnBrk="1">
              <a:defRPr sz="1200" spc="0"/>
            </a:lvl5pPr>
          </a:lstStyle>
          <a:p>
            <a:pPr lvl="0"/>
            <a:r>
              <a:rPr lang="en-US" dirty="0"/>
              <a:t>Callout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p:cNvSpPr>
            <a:spLocks noGrp="1"/>
          </p:cNvSpPr>
          <p:nvPr>
            <p:ph type="ftr" sz="quarter" idx="22"/>
          </p:nvPr>
        </p:nvSpPr>
        <p:spPr>
          <a:xfrm>
            <a:off x="2350821" y="6458401"/>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23"/>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2" name="Title 1">
            <a:extLst>
              <a:ext uri="{FF2B5EF4-FFF2-40B4-BE49-F238E27FC236}">
                <a16:creationId xmlns:a16="http://schemas.microsoft.com/office/drawing/2014/main" id="{B1D79336-5C15-48A9-AC00-517461969FDF}"/>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p>
        </p:txBody>
      </p:sp>
      <p:cxnSp>
        <p:nvCxnSpPr>
          <p:cNvPr id="14" name="top_border">
            <a:extLst>
              <a:ext uri="{FF2B5EF4-FFF2-40B4-BE49-F238E27FC236}">
                <a16:creationId xmlns:a16="http://schemas.microsoft.com/office/drawing/2014/main" id="{99CBF877-6CA0-4637-B69A-A0A8F677A5BF}"/>
              </a:ext>
            </a:extLst>
          </p:cNvPr>
          <p:cNvCxnSpPr>
            <a:cxnSpLocks/>
          </p:cNvCxnSpPr>
          <p:nvPr/>
        </p:nvCxnSpPr>
        <p:spPr>
          <a:xfrm>
            <a:off x="384175" y="1403351"/>
            <a:ext cx="816864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472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rt x 3">
    <p:spTree>
      <p:nvGrpSpPr>
        <p:cNvPr id="1" name=""/>
        <p:cNvGrpSpPr/>
        <p:nvPr/>
      </p:nvGrpSpPr>
      <p:grpSpPr>
        <a:xfrm>
          <a:off x="0" y="0"/>
          <a:ext cx="0" cy="0"/>
          <a:chOff x="0" y="0"/>
          <a:chExt cx="0" cy="0"/>
        </a:xfrm>
      </p:grpSpPr>
      <p:sp>
        <p:nvSpPr>
          <p:cNvPr id="16" name="Footnote">
            <a:extLst>
              <a:ext uri="{FF2B5EF4-FFF2-40B4-BE49-F238E27FC236}">
                <a16:creationId xmlns:a16="http://schemas.microsoft.com/office/drawing/2014/main" id="{FF8D7FCB-9731-45B2-8A10-E0680B62E990}"/>
              </a:ext>
            </a:extLst>
          </p:cNvPr>
          <p:cNvSpPr>
            <a:spLocks noGrp="1"/>
          </p:cNvSpPr>
          <p:nvPr>
            <p:ph type="body" sz="quarter" idx="27" hasCustomPrompt="1"/>
          </p:nvPr>
        </p:nvSpPr>
        <p:spPr>
          <a:xfrm>
            <a:off x="384174" y="5478467"/>
            <a:ext cx="11425236"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10" name="Content Placeholder 1"/>
          <p:cNvSpPr>
            <a:spLocks noGrp="1"/>
          </p:cNvSpPr>
          <p:nvPr>
            <p:ph idx="13"/>
          </p:nvPr>
        </p:nvSpPr>
        <p:spPr>
          <a:xfrm>
            <a:off x="385779" y="1422489"/>
            <a:ext cx="3549600" cy="3843867"/>
          </a:xfrm>
          <a:solidFill>
            <a:schemeClr val="bg2"/>
          </a:solid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13" name="Content Title Placeholder 1">
            <a:extLst>
              <a:ext uri="{FF2B5EF4-FFF2-40B4-BE49-F238E27FC236}">
                <a16:creationId xmlns:a16="http://schemas.microsoft.com/office/drawing/2014/main" id="{64F22040-5F6D-44FB-885D-8112F0D57F0A}"/>
              </a:ext>
            </a:extLst>
          </p:cNvPr>
          <p:cNvSpPr>
            <a:spLocks noGrp="1"/>
          </p:cNvSpPr>
          <p:nvPr>
            <p:ph type="body" idx="17" hasCustomPrompt="1"/>
          </p:nvPr>
        </p:nvSpPr>
        <p:spPr>
          <a:xfrm>
            <a:off x="455613" y="1453567"/>
            <a:ext cx="3476575" cy="242415"/>
          </a:xfrm>
        </p:spPr>
        <p:txBody>
          <a:bodyPr lIns="13716" rIns="0" bIns="0">
            <a:noAutofit/>
          </a:bodyPr>
          <a:lstStyle>
            <a:lvl1pPr eaLnBrk="1">
              <a:spcBef>
                <a:spcPts val="0"/>
              </a:spcBef>
              <a:defRPr sz="1200" b="0" spc="0">
                <a:latin typeface="Arial" panose="020B0604020202020204" pitchFamily="34" charset="0"/>
              </a:defRPr>
            </a:lvl1pPr>
          </a:lstStyle>
          <a:p>
            <a:pPr lvl="0"/>
            <a:r>
              <a:rPr lang="en-US" dirty="0"/>
              <a:t>Click to edit Master text styles (12pt)</a:t>
            </a:r>
          </a:p>
        </p:txBody>
      </p:sp>
      <p:sp>
        <p:nvSpPr>
          <p:cNvPr id="23" name="Content Placeholder 2"/>
          <p:cNvSpPr>
            <a:spLocks noGrp="1"/>
          </p:cNvSpPr>
          <p:nvPr>
            <p:ph idx="18"/>
          </p:nvPr>
        </p:nvSpPr>
        <p:spPr>
          <a:xfrm>
            <a:off x="4321200" y="1411200"/>
            <a:ext cx="3549600" cy="3843867"/>
          </a:xfrm>
          <a:solidFill>
            <a:schemeClr val="bg2"/>
          </a:solid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14" name="Content Title Placeholder 2">
            <a:extLst>
              <a:ext uri="{FF2B5EF4-FFF2-40B4-BE49-F238E27FC236}">
                <a16:creationId xmlns:a16="http://schemas.microsoft.com/office/drawing/2014/main" id="{5DBAD550-03BB-47CF-ACF2-0B0714B3E790}"/>
              </a:ext>
            </a:extLst>
          </p:cNvPr>
          <p:cNvSpPr>
            <a:spLocks noGrp="1"/>
          </p:cNvSpPr>
          <p:nvPr>
            <p:ph type="body" idx="25" hasCustomPrompt="1"/>
          </p:nvPr>
        </p:nvSpPr>
        <p:spPr>
          <a:xfrm>
            <a:off x="4373190" y="1453567"/>
            <a:ext cx="3476575" cy="242415"/>
          </a:xfrm>
        </p:spPr>
        <p:txBody>
          <a:bodyPr lIns="13716" rIns="0" bIns="0">
            <a:noAutofit/>
          </a:bodyPr>
          <a:lstStyle>
            <a:lvl1pPr eaLnBrk="1">
              <a:spcBef>
                <a:spcPts val="0"/>
              </a:spcBef>
              <a:defRPr sz="1200" b="0" spc="0">
                <a:latin typeface="Arial" panose="020B0604020202020204" pitchFamily="34" charset="0"/>
              </a:defRPr>
            </a:lvl1pPr>
          </a:lstStyle>
          <a:p>
            <a:pPr lvl="0"/>
            <a:r>
              <a:rPr lang="en-US" dirty="0"/>
              <a:t>Click to edit Master text styles (12pt)</a:t>
            </a:r>
          </a:p>
        </p:txBody>
      </p:sp>
      <p:sp>
        <p:nvSpPr>
          <p:cNvPr id="12" name="Content Placeholder 3">
            <a:extLst>
              <a:ext uri="{FF2B5EF4-FFF2-40B4-BE49-F238E27FC236}">
                <a16:creationId xmlns:a16="http://schemas.microsoft.com/office/drawing/2014/main" id="{58620861-0A25-4981-A76E-BA0A04206818}"/>
              </a:ext>
            </a:extLst>
          </p:cNvPr>
          <p:cNvSpPr>
            <a:spLocks noGrp="1"/>
          </p:cNvSpPr>
          <p:nvPr>
            <p:ph idx="20"/>
          </p:nvPr>
        </p:nvSpPr>
        <p:spPr>
          <a:xfrm>
            <a:off x="8259813" y="1411200"/>
            <a:ext cx="3549600" cy="3843867"/>
          </a:xfrm>
          <a:solidFill>
            <a:schemeClr val="bg2"/>
          </a:solid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15" name="Content Title Placeholder 3">
            <a:extLst>
              <a:ext uri="{FF2B5EF4-FFF2-40B4-BE49-F238E27FC236}">
                <a16:creationId xmlns:a16="http://schemas.microsoft.com/office/drawing/2014/main" id="{A6A0910D-C290-4090-96B8-35D768836411}"/>
              </a:ext>
            </a:extLst>
          </p:cNvPr>
          <p:cNvSpPr>
            <a:spLocks noGrp="1"/>
          </p:cNvSpPr>
          <p:nvPr>
            <p:ph type="body" idx="26" hasCustomPrompt="1"/>
          </p:nvPr>
        </p:nvSpPr>
        <p:spPr>
          <a:xfrm>
            <a:off x="8326625" y="1453567"/>
            <a:ext cx="3476575" cy="242415"/>
          </a:xfrm>
        </p:spPr>
        <p:txBody>
          <a:bodyPr lIns="13716" rIns="0" bIns="0">
            <a:noAutofit/>
          </a:bodyPr>
          <a:lstStyle>
            <a:lvl1pPr eaLnBrk="1">
              <a:spcBef>
                <a:spcPts val="0"/>
              </a:spcBef>
              <a:defRPr sz="1200" b="0" spc="0">
                <a:latin typeface="Arial" panose="020B0604020202020204" pitchFamily="34" charset="0"/>
              </a:defRPr>
            </a:lvl1pPr>
          </a:lstStyle>
          <a:p>
            <a:pPr lvl="0"/>
            <a:r>
              <a:rPr lang="en-US" dirty="0"/>
              <a:t>Click to edit Master text styles (12pt)</a:t>
            </a:r>
          </a:p>
        </p:txBody>
      </p:sp>
      <p:sp>
        <p:nvSpPr>
          <p:cNvPr id="4" name="Footer Placeholder 3"/>
          <p:cNvSpPr>
            <a:spLocks noGrp="1"/>
          </p:cNvSpPr>
          <p:nvPr>
            <p:ph type="ftr" sz="quarter" idx="29"/>
          </p:nvPr>
        </p:nvSpPr>
        <p:spPr>
          <a:xfrm>
            <a:off x="2350821" y="6458401"/>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30"/>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cxnSp>
        <p:nvCxnSpPr>
          <p:cNvPr id="18" name="top_border">
            <a:extLst>
              <a:ext uri="{FF2B5EF4-FFF2-40B4-BE49-F238E27FC236}">
                <a16:creationId xmlns:a16="http://schemas.microsoft.com/office/drawing/2014/main" id="{B92CC37C-FF7B-4DB2-A94F-E4B696016185}"/>
              </a:ext>
            </a:extLst>
          </p:cNvPr>
          <p:cNvCxnSpPr>
            <a:cxnSpLocks/>
          </p:cNvCxnSpPr>
          <p:nvPr/>
        </p:nvCxnSpPr>
        <p:spPr>
          <a:xfrm>
            <a:off x="384175" y="1403351"/>
            <a:ext cx="3552827"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9" name="top_border">
            <a:extLst>
              <a:ext uri="{FF2B5EF4-FFF2-40B4-BE49-F238E27FC236}">
                <a16:creationId xmlns:a16="http://schemas.microsoft.com/office/drawing/2014/main" id="{C97A4DFF-FC69-4FAF-906A-5F8F01297BBE}"/>
              </a:ext>
            </a:extLst>
          </p:cNvPr>
          <p:cNvCxnSpPr>
            <a:cxnSpLocks/>
          </p:cNvCxnSpPr>
          <p:nvPr/>
        </p:nvCxnSpPr>
        <p:spPr>
          <a:xfrm>
            <a:off x="4321200" y="1403351"/>
            <a:ext cx="3552827"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0027761B-C80E-4C6B-8EB5-71AEF5E49BE2}"/>
              </a:ext>
            </a:extLst>
          </p:cNvPr>
          <p:cNvSpPr>
            <a:spLocks noGrp="1"/>
          </p:cNvSpPr>
          <p:nvPr>
            <p:ph type="title"/>
          </p:nvPr>
        </p:nvSpPr>
        <p:spPr/>
        <p:txBody>
          <a:bodyPr/>
          <a:lstStyle>
            <a:lvl1pPr>
              <a:defRPr b="0">
                <a:latin typeface="Arial" panose="020B0604020202020204" pitchFamily="34" charset="0"/>
              </a:defRPr>
            </a:lvl1pPr>
          </a:lstStyle>
          <a:p>
            <a:r>
              <a:rPr lang="en-US" dirty="0"/>
              <a:t>Click to edit Master title style</a:t>
            </a:r>
          </a:p>
        </p:txBody>
      </p:sp>
      <p:cxnSp>
        <p:nvCxnSpPr>
          <p:cNvPr id="17" name="top_border">
            <a:extLst>
              <a:ext uri="{FF2B5EF4-FFF2-40B4-BE49-F238E27FC236}">
                <a16:creationId xmlns:a16="http://schemas.microsoft.com/office/drawing/2014/main" id="{46B22567-79DB-47D1-9BB5-4ACFF612208C}"/>
              </a:ext>
            </a:extLst>
          </p:cNvPr>
          <p:cNvCxnSpPr>
            <a:cxnSpLocks/>
          </p:cNvCxnSpPr>
          <p:nvPr/>
        </p:nvCxnSpPr>
        <p:spPr>
          <a:xfrm>
            <a:off x="8252884" y="1403351"/>
            <a:ext cx="3552827"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193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rt x 4">
    <p:spTree>
      <p:nvGrpSpPr>
        <p:cNvPr id="1" name=""/>
        <p:cNvGrpSpPr/>
        <p:nvPr/>
      </p:nvGrpSpPr>
      <p:grpSpPr>
        <a:xfrm>
          <a:off x="0" y="0"/>
          <a:ext cx="0" cy="0"/>
          <a:chOff x="0" y="0"/>
          <a:chExt cx="0" cy="0"/>
        </a:xfrm>
      </p:grpSpPr>
      <p:sp>
        <p:nvSpPr>
          <p:cNvPr id="25" name="Footnote">
            <a:extLst>
              <a:ext uri="{FF2B5EF4-FFF2-40B4-BE49-F238E27FC236}">
                <a16:creationId xmlns:a16="http://schemas.microsoft.com/office/drawing/2014/main" id="{4F170681-6AD8-4293-9718-0C9C526719DE}"/>
              </a:ext>
            </a:extLst>
          </p:cNvPr>
          <p:cNvSpPr>
            <a:spLocks noGrp="1"/>
          </p:cNvSpPr>
          <p:nvPr>
            <p:ph type="body" sz="quarter" idx="99" hasCustomPrompt="1"/>
          </p:nvPr>
        </p:nvSpPr>
        <p:spPr>
          <a:xfrm>
            <a:off x="384174" y="5478467"/>
            <a:ext cx="11425236"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4" name="Footer Placeholder 3"/>
          <p:cNvSpPr>
            <a:spLocks noGrp="1"/>
          </p:cNvSpPr>
          <p:nvPr>
            <p:ph type="ftr" sz="quarter" idx="29"/>
          </p:nvPr>
        </p:nvSpPr>
        <p:spPr>
          <a:xfrm>
            <a:off x="2350821" y="6458401"/>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30"/>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10" name="Content Placeholder 1"/>
          <p:cNvSpPr>
            <a:spLocks noGrp="1"/>
          </p:cNvSpPr>
          <p:nvPr>
            <p:ph idx="13"/>
          </p:nvPr>
        </p:nvSpPr>
        <p:spPr>
          <a:xfrm>
            <a:off x="388408" y="1411200"/>
            <a:ext cx="2682171" cy="3843867"/>
          </a:xfrm>
          <a:solidFill>
            <a:schemeClr val="bg2"/>
          </a:solid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19" name="Content Title Placeholder 1">
            <a:extLst>
              <a:ext uri="{FF2B5EF4-FFF2-40B4-BE49-F238E27FC236}">
                <a16:creationId xmlns:a16="http://schemas.microsoft.com/office/drawing/2014/main" id="{CE018C63-1ABC-49FA-961D-21DB024D8D3C}"/>
              </a:ext>
            </a:extLst>
          </p:cNvPr>
          <p:cNvSpPr>
            <a:spLocks noGrp="1"/>
          </p:cNvSpPr>
          <p:nvPr>
            <p:ph type="body" idx="17" hasCustomPrompt="1"/>
          </p:nvPr>
        </p:nvSpPr>
        <p:spPr>
          <a:xfrm>
            <a:off x="455612" y="1453567"/>
            <a:ext cx="2538600" cy="242415"/>
          </a:xfrm>
        </p:spPr>
        <p:txBody>
          <a:bodyPr lIns="13716" rIns="0" bIns="0">
            <a:noAutofit/>
          </a:bodyPr>
          <a:lstStyle>
            <a:lvl1pPr eaLnBrk="1">
              <a:spcBef>
                <a:spcPts val="0"/>
              </a:spcBef>
              <a:defRPr sz="1200" b="0" spc="0">
                <a:latin typeface="Arial" panose="020B0604020202020204" pitchFamily="34" charset="0"/>
              </a:defRPr>
            </a:lvl1pPr>
          </a:lstStyle>
          <a:p>
            <a:pPr lvl="0"/>
            <a:r>
              <a:rPr lang="en-US" dirty="0"/>
              <a:t>Click to edit Master text styles (12pt)</a:t>
            </a:r>
          </a:p>
        </p:txBody>
      </p:sp>
      <p:sp>
        <p:nvSpPr>
          <p:cNvPr id="36" name="Content Placeholder 2"/>
          <p:cNvSpPr>
            <a:spLocks noGrp="1"/>
          </p:cNvSpPr>
          <p:nvPr>
            <p:ph idx="18"/>
          </p:nvPr>
        </p:nvSpPr>
        <p:spPr>
          <a:xfrm>
            <a:off x="3298460" y="1411200"/>
            <a:ext cx="2682171" cy="3843867"/>
          </a:xfrm>
          <a:solidFill>
            <a:schemeClr val="bg2"/>
          </a:solid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20" name="Content Title Placeholder 2">
            <a:extLst>
              <a:ext uri="{FF2B5EF4-FFF2-40B4-BE49-F238E27FC236}">
                <a16:creationId xmlns:a16="http://schemas.microsoft.com/office/drawing/2014/main" id="{2EF14EF6-61A8-4590-BE16-76554341180B}"/>
              </a:ext>
            </a:extLst>
          </p:cNvPr>
          <p:cNvSpPr>
            <a:spLocks noGrp="1"/>
          </p:cNvSpPr>
          <p:nvPr>
            <p:ph type="body" idx="25" hasCustomPrompt="1"/>
          </p:nvPr>
        </p:nvSpPr>
        <p:spPr>
          <a:xfrm>
            <a:off x="3360177" y="1453567"/>
            <a:ext cx="2538600" cy="242415"/>
          </a:xfrm>
        </p:spPr>
        <p:txBody>
          <a:bodyPr lIns="13716" rIns="0" bIns="0">
            <a:noAutofit/>
          </a:bodyPr>
          <a:lstStyle>
            <a:lvl1pPr eaLnBrk="1">
              <a:spcBef>
                <a:spcPts val="0"/>
              </a:spcBef>
              <a:defRPr sz="1200" b="0" spc="0">
                <a:latin typeface="Arial" panose="020B0604020202020204" pitchFamily="34" charset="0"/>
              </a:defRPr>
            </a:lvl1pPr>
          </a:lstStyle>
          <a:p>
            <a:pPr lvl="0"/>
            <a:r>
              <a:rPr lang="en-US" dirty="0"/>
              <a:t>Click to edit Master text styles (12pt)</a:t>
            </a:r>
          </a:p>
        </p:txBody>
      </p:sp>
      <p:sp>
        <p:nvSpPr>
          <p:cNvPr id="40" name="Content Placeholder 3"/>
          <p:cNvSpPr>
            <a:spLocks noGrp="1"/>
          </p:cNvSpPr>
          <p:nvPr>
            <p:ph idx="20"/>
          </p:nvPr>
        </p:nvSpPr>
        <p:spPr>
          <a:xfrm>
            <a:off x="6208512" y="1411200"/>
            <a:ext cx="2682171" cy="3843867"/>
          </a:xfrm>
          <a:solidFill>
            <a:schemeClr val="bg2"/>
          </a:solid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21" name="Content Title Placeholder 3">
            <a:extLst>
              <a:ext uri="{FF2B5EF4-FFF2-40B4-BE49-F238E27FC236}">
                <a16:creationId xmlns:a16="http://schemas.microsoft.com/office/drawing/2014/main" id="{7F141F40-13EF-48A0-8DCD-4C3CE08CC34A}"/>
              </a:ext>
            </a:extLst>
          </p:cNvPr>
          <p:cNvSpPr>
            <a:spLocks noGrp="1"/>
          </p:cNvSpPr>
          <p:nvPr>
            <p:ph type="body" idx="26" hasCustomPrompt="1"/>
          </p:nvPr>
        </p:nvSpPr>
        <p:spPr>
          <a:xfrm>
            <a:off x="6282671" y="1453567"/>
            <a:ext cx="2538600" cy="242415"/>
          </a:xfrm>
        </p:spPr>
        <p:txBody>
          <a:bodyPr lIns="13716" rIns="0" bIns="0">
            <a:noAutofit/>
          </a:bodyPr>
          <a:lstStyle>
            <a:lvl1pPr eaLnBrk="1">
              <a:spcBef>
                <a:spcPts val="0"/>
              </a:spcBef>
              <a:defRPr sz="1200" b="0" spc="0">
                <a:latin typeface="Arial" panose="020B0604020202020204" pitchFamily="34" charset="0"/>
              </a:defRPr>
            </a:lvl1pPr>
          </a:lstStyle>
          <a:p>
            <a:pPr lvl="0"/>
            <a:r>
              <a:rPr lang="en-US" dirty="0"/>
              <a:t>Click to edit Master text styles (12pt)</a:t>
            </a:r>
          </a:p>
        </p:txBody>
      </p:sp>
      <p:sp>
        <p:nvSpPr>
          <p:cNvPr id="18" name="Content Placeholder 4"/>
          <p:cNvSpPr>
            <a:spLocks noGrp="1"/>
          </p:cNvSpPr>
          <p:nvPr>
            <p:ph idx="31"/>
          </p:nvPr>
        </p:nvSpPr>
        <p:spPr>
          <a:xfrm>
            <a:off x="9118565" y="1411200"/>
            <a:ext cx="2682171" cy="3843867"/>
          </a:xfrm>
          <a:solidFill>
            <a:schemeClr val="bg2"/>
          </a:solid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24" name="Content Title Placeholder 4">
            <a:extLst>
              <a:ext uri="{FF2B5EF4-FFF2-40B4-BE49-F238E27FC236}">
                <a16:creationId xmlns:a16="http://schemas.microsoft.com/office/drawing/2014/main" id="{21CF22A8-0C66-4834-BB6E-DB85A3776D44}"/>
              </a:ext>
            </a:extLst>
          </p:cNvPr>
          <p:cNvSpPr>
            <a:spLocks noGrp="1"/>
          </p:cNvSpPr>
          <p:nvPr>
            <p:ph type="body" idx="32" hasCustomPrompt="1"/>
          </p:nvPr>
        </p:nvSpPr>
        <p:spPr>
          <a:xfrm>
            <a:off x="9214131" y="1453567"/>
            <a:ext cx="2538600" cy="242415"/>
          </a:xfrm>
        </p:spPr>
        <p:txBody>
          <a:bodyPr lIns="13716" rIns="0" bIns="0">
            <a:noAutofit/>
          </a:bodyPr>
          <a:lstStyle>
            <a:lvl1pPr eaLnBrk="1">
              <a:spcBef>
                <a:spcPts val="0"/>
              </a:spcBef>
              <a:defRPr sz="1200" b="0" spc="0">
                <a:latin typeface="Arial" panose="020B0604020202020204" pitchFamily="34" charset="0"/>
              </a:defRPr>
            </a:lvl1pPr>
          </a:lstStyle>
          <a:p>
            <a:pPr lvl="0"/>
            <a:r>
              <a:rPr lang="en-US" dirty="0"/>
              <a:t>Click to edit Master text styles (12pt)</a:t>
            </a:r>
          </a:p>
        </p:txBody>
      </p:sp>
      <p:sp>
        <p:nvSpPr>
          <p:cNvPr id="2" name="Title 1">
            <a:extLst>
              <a:ext uri="{FF2B5EF4-FFF2-40B4-BE49-F238E27FC236}">
                <a16:creationId xmlns:a16="http://schemas.microsoft.com/office/drawing/2014/main" id="{B4EBFADA-2E17-43A8-B6B2-31B80ADF3695}"/>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p>
        </p:txBody>
      </p:sp>
      <p:cxnSp>
        <p:nvCxnSpPr>
          <p:cNvPr id="26" name="top_border">
            <a:extLst>
              <a:ext uri="{FF2B5EF4-FFF2-40B4-BE49-F238E27FC236}">
                <a16:creationId xmlns:a16="http://schemas.microsoft.com/office/drawing/2014/main" id="{EE60BCBE-FC5D-4394-8F4A-88CF4A4B6575}"/>
              </a:ext>
            </a:extLst>
          </p:cNvPr>
          <p:cNvCxnSpPr>
            <a:cxnSpLocks/>
          </p:cNvCxnSpPr>
          <p:nvPr/>
        </p:nvCxnSpPr>
        <p:spPr>
          <a:xfrm>
            <a:off x="384175" y="1403351"/>
            <a:ext cx="268640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3" name="top_border">
            <a:extLst>
              <a:ext uri="{FF2B5EF4-FFF2-40B4-BE49-F238E27FC236}">
                <a16:creationId xmlns:a16="http://schemas.microsoft.com/office/drawing/2014/main" id="{494690CD-B0F2-48F4-AD1E-680D9F9AF618}"/>
              </a:ext>
            </a:extLst>
          </p:cNvPr>
          <p:cNvCxnSpPr>
            <a:cxnSpLocks/>
          </p:cNvCxnSpPr>
          <p:nvPr/>
        </p:nvCxnSpPr>
        <p:spPr>
          <a:xfrm>
            <a:off x="3298461" y="1403351"/>
            <a:ext cx="268640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5" name="top_border">
            <a:extLst>
              <a:ext uri="{FF2B5EF4-FFF2-40B4-BE49-F238E27FC236}">
                <a16:creationId xmlns:a16="http://schemas.microsoft.com/office/drawing/2014/main" id="{F20FD8F4-0B33-4D15-84FD-7F39369504F6}"/>
              </a:ext>
            </a:extLst>
          </p:cNvPr>
          <p:cNvCxnSpPr>
            <a:cxnSpLocks/>
          </p:cNvCxnSpPr>
          <p:nvPr/>
        </p:nvCxnSpPr>
        <p:spPr>
          <a:xfrm>
            <a:off x="6208513" y="1403351"/>
            <a:ext cx="268640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8" name="top_border">
            <a:extLst>
              <a:ext uri="{FF2B5EF4-FFF2-40B4-BE49-F238E27FC236}">
                <a16:creationId xmlns:a16="http://schemas.microsoft.com/office/drawing/2014/main" id="{11E189EF-2260-4D96-82F1-2CE91956FB29}"/>
              </a:ext>
            </a:extLst>
          </p:cNvPr>
          <p:cNvCxnSpPr>
            <a:cxnSpLocks/>
          </p:cNvCxnSpPr>
          <p:nvPr/>
        </p:nvCxnSpPr>
        <p:spPr>
          <a:xfrm>
            <a:off x="9118566" y="1403351"/>
            <a:ext cx="268640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84794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hart x 6 single bg">
    <p:spTree>
      <p:nvGrpSpPr>
        <p:cNvPr id="1" name=""/>
        <p:cNvGrpSpPr/>
        <p:nvPr/>
      </p:nvGrpSpPr>
      <p:grpSpPr>
        <a:xfrm>
          <a:off x="0" y="0"/>
          <a:ext cx="0" cy="0"/>
          <a:chOff x="0" y="0"/>
          <a:chExt cx="0" cy="0"/>
        </a:xfrm>
      </p:grpSpPr>
      <p:sp>
        <p:nvSpPr>
          <p:cNvPr id="23" name="Footnote">
            <a:extLst>
              <a:ext uri="{FF2B5EF4-FFF2-40B4-BE49-F238E27FC236}">
                <a16:creationId xmlns:a16="http://schemas.microsoft.com/office/drawing/2014/main" id="{2C4E0CD0-17D7-47C5-A3CB-8D104781EEB1}"/>
              </a:ext>
            </a:extLst>
          </p:cNvPr>
          <p:cNvSpPr>
            <a:spLocks noGrp="1"/>
          </p:cNvSpPr>
          <p:nvPr>
            <p:ph type="body" sz="quarter" idx="38" hasCustomPrompt="1"/>
          </p:nvPr>
        </p:nvSpPr>
        <p:spPr>
          <a:xfrm>
            <a:off x="384174" y="5478467"/>
            <a:ext cx="11425236"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22" name="Rectangle 21"/>
          <p:cNvSpPr>
            <a:spLocks/>
          </p:cNvSpPr>
          <p:nvPr/>
        </p:nvSpPr>
        <p:spPr>
          <a:xfrm>
            <a:off x="384175" y="1411201"/>
            <a:ext cx="11412895" cy="43222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endParaRPr lang="en-GB" sz="1800" dirty="0">
              <a:latin typeface="Arial" panose="020B0604020202020204" pitchFamily="34" charset="0"/>
            </a:endParaRPr>
          </a:p>
        </p:txBody>
      </p:sp>
      <p:sp>
        <p:nvSpPr>
          <p:cNvPr id="9" name="Content Placeholder 1"/>
          <p:cNvSpPr>
            <a:spLocks noGrp="1"/>
          </p:cNvSpPr>
          <p:nvPr>
            <p:ph sz="quarter" idx="13"/>
          </p:nvPr>
        </p:nvSpPr>
        <p:spPr>
          <a:xfrm>
            <a:off x="384175" y="1677705"/>
            <a:ext cx="2682240" cy="1920240"/>
          </a:xfrm>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41" name="Content Title Placeholder 1"/>
          <p:cNvSpPr>
            <a:spLocks noGrp="1"/>
          </p:cNvSpPr>
          <p:nvPr>
            <p:ph type="body" idx="17" hasCustomPrompt="1"/>
          </p:nvPr>
        </p:nvSpPr>
        <p:spPr>
          <a:xfrm>
            <a:off x="448235" y="1472902"/>
            <a:ext cx="2600251" cy="242415"/>
          </a:xfrm>
        </p:spPr>
        <p:txBody>
          <a:bodyPr lIns="13716" rIns="0" bIns="0">
            <a:noAutofit/>
          </a:bodyPr>
          <a:lstStyle>
            <a:lvl1pPr eaLnBrk="1">
              <a:spcBef>
                <a:spcPts val="0"/>
              </a:spcBef>
              <a:defRPr sz="1000" b="0" spc="0">
                <a:latin typeface="Arial" panose="020B0604020202020204" pitchFamily="34" charset="0"/>
              </a:defRPr>
            </a:lvl1pPr>
          </a:lstStyle>
          <a:p>
            <a:pPr lvl="0"/>
            <a:r>
              <a:rPr lang="en-US" dirty="0"/>
              <a:t>Click to edit Master text styles (10pt)</a:t>
            </a:r>
          </a:p>
        </p:txBody>
      </p:sp>
      <p:sp>
        <p:nvSpPr>
          <p:cNvPr id="19" name="Content Placeholder 2"/>
          <p:cNvSpPr>
            <a:spLocks noGrp="1"/>
          </p:cNvSpPr>
          <p:nvPr>
            <p:ph sz="quarter" idx="18"/>
          </p:nvPr>
        </p:nvSpPr>
        <p:spPr>
          <a:xfrm>
            <a:off x="3294393" y="1677705"/>
            <a:ext cx="2682240" cy="1920240"/>
          </a:xfrm>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42" name="Content Title Placeholder 2"/>
          <p:cNvSpPr>
            <a:spLocks noGrp="1"/>
          </p:cNvSpPr>
          <p:nvPr>
            <p:ph type="body" idx="36" hasCustomPrompt="1"/>
          </p:nvPr>
        </p:nvSpPr>
        <p:spPr>
          <a:xfrm>
            <a:off x="3358453" y="1472902"/>
            <a:ext cx="2600251" cy="242415"/>
          </a:xfrm>
        </p:spPr>
        <p:txBody>
          <a:bodyPr lIns="13716" rIns="0" bIns="0">
            <a:noAutofit/>
          </a:bodyPr>
          <a:lstStyle>
            <a:lvl1pPr eaLnBrk="1">
              <a:spcBef>
                <a:spcPts val="0"/>
              </a:spcBef>
              <a:defRPr sz="1000" b="0" spc="0">
                <a:latin typeface="Arial" panose="020B0604020202020204" pitchFamily="34" charset="0"/>
              </a:defRPr>
            </a:lvl1pPr>
          </a:lstStyle>
          <a:p>
            <a:pPr lvl="0"/>
            <a:r>
              <a:rPr lang="en-US" dirty="0"/>
              <a:t>Click to edit Master text styles (10pt)</a:t>
            </a:r>
          </a:p>
        </p:txBody>
      </p:sp>
      <p:sp>
        <p:nvSpPr>
          <p:cNvPr id="21" name="Content Placeholder 3"/>
          <p:cNvSpPr>
            <a:spLocks noGrp="1"/>
          </p:cNvSpPr>
          <p:nvPr>
            <p:ph sz="quarter" idx="20"/>
          </p:nvPr>
        </p:nvSpPr>
        <p:spPr>
          <a:xfrm>
            <a:off x="6204613" y="1677705"/>
            <a:ext cx="2682240" cy="1920240"/>
          </a:xfrm>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43" name="Content Title Placeholder 3"/>
          <p:cNvSpPr>
            <a:spLocks noGrp="1"/>
          </p:cNvSpPr>
          <p:nvPr>
            <p:ph type="body" idx="37" hasCustomPrompt="1"/>
          </p:nvPr>
        </p:nvSpPr>
        <p:spPr>
          <a:xfrm>
            <a:off x="6268673" y="1472902"/>
            <a:ext cx="2600251" cy="242415"/>
          </a:xfrm>
        </p:spPr>
        <p:txBody>
          <a:bodyPr lIns="13716" rIns="0" bIns="0">
            <a:noAutofit/>
          </a:bodyPr>
          <a:lstStyle>
            <a:lvl1pPr eaLnBrk="1">
              <a:spcBef>
                <a:spcPts val="0"/>
              </a:spcBef>
              <a:defRPr sz="1000" b="0" spc="0">
                <a:latin typeface="Arial" panose="020B0604020202020204" pitchFamily="34" charset="0"/>
              </a:defRPr>
            </a:lvl1pPr>
          </a:lstStyle>
          <a:p>
            <a:pPr lvl="0"/>
            <a:r>
              <a:rPr lang="en-US" dirty="0"/>
              <a:t>Click to edit Master text styles (10pt)</a:t>
            </a:r>
          </a:p>
        </p:txBody>
      </p:sp>
      <p:sp>
        <p:nvSpPr>
          <p:cNvPr id="25" name="Content Placeholder 4">
            <a:extLst>
              <a:ext uri="{FF2B5EF4-FFF2-40B4-BE49-F238E27FC236}">
                <a16:creationId xmlns:a16="http://schemas.microsoft.com/office/drawing/2014/main" id="{9DED915A-F4A2-468F-A224-9D9F79397D93}"/>
              </a:ext>
            </a:extLst>
          </p:cNvPr>
          <p:cNvSpPr>
            <a:spLocks noGrp="1"/>
          </p:cNvSpPr>
          <p:nvPr>
            <p:ph sz="quarter" idx="42"/>
          </p:nvPr>
        </p:nvSpPr>
        <p:spPr>
          <a:xfrm>
            <a:off x="9114832" y="1677705"/>
            <a:ext cx="2682240" cy="1920240"/>
          </a:xfrm>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36" name="Content Title Placeholder 4"/>
          <p:cNvSpPr>
            <a:spLocks noGrp="1"/>
          </p:cNvSpPr>
          <p:nvPr>
            <p:ph type="body" sz="quarter" idx="31" hasCustomPrompt="1"/>
          </p:nvPr>
        </p:nvSpPr>
        <p:spPr>
          <a:xfrm>
            <a:off x="9178891" y="1472901"/>
            <a:ext cx="2600251" cy="243840"/>
          </a:xfrm>
        </p:spPr>
        <p:txBody>
          <a:bodyPr lIns="0" rIns="0" bIns="0"/>
          <a:lstStyle>
            <a:lvl1pPr eaLnBrk="1">
              <a:spcBef>
                <a:spcPts val="0"/>
              </a:spcBef>
              <a:defRPr sz="1000" b="0" spc="0">
                <a:latin typeface="Arial" panose="020B0604020202020204" pitchFamily="34" charset="0"/>
              </a:defRPr>
            </a:lvl1pPr>
          </a:lstStyle>
          <a:p>
            <a:pPr lvl="0"/>
            <a:r>
              <a:rPr lang="en-US" dirty="0"/>
              <a:t>Click to edit Master text styles (10pt)</a:t>
            </a:r>
          </a:p>
        </p:txBody>
      </p:sp>
      <p:sp>
        <p:nvSpPr>
          <p:cNvPr id="26" name="Content Placeholder 5"/>
          <p:cNvSpPr>
            <a:spLocks noGrp="1"/>
          </p:cNvSpPr>
          <p:nvPr>
            <p:ph sz="quarter" idx="25"/>
          </p:nvPr>
        </p:nvSpPr>
        <p:spPr>
          <a:xfrm>
            <a:off x="384175" y="3763715"/>
            <a:ext cx="2682240" cy="1920240"/>
          </a:xfrm>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27" name="Content Placeholder 6"/>
          <p:cNvSpPr>
            <a:spLocks noGrp="1"/>
          </p:cNvSpPr>
          <p:nvPr>
            <p:ph sz="quarter" idx="26"/>
          </p:nvPr>
        </p:nvSpPr>
        <p:spPr>
          <a:xfrm>
            <a:off x="3294393" y="3763715"/>
            <a:ext cx="2682240" cy="1920240"/>
          </a:xfrm>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28" name="Content Placeholder 7"/>
          <p:cNvSpPr>
            <a:spLocks noGrp="1"/>
          </p:cNvSpPr>
          <p:nvPr>
            <p:ph sz="quarter" idx="27"/>
          </p:nvPr>
        </p:nvSpPr>
        <p:spPr>
          <a:xfrm>
            <a:off x="6204613" y="3763715"/>
            <a:ext cx="2682240" cy="1920240"/>
          </a:xfrm>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29" name="Content Placeholder 8">
            <a:extLst>
              <a:ext uri="{FF2B5EF4-FFF2-40B4-BE49-F238E27FC236}">
                <a16:creationId xmlns:a16="http://schemas.microsoft.com/office/drawing/2014/main" id="{D6773A96-7DD8-44D1-BDFB-C46002148B6F}"/>
              </a:ext>
            </a:extLst>
          </p:cNvPr>
          <p:cNvSpPr>
            <a:spLocks noGrp="1"/>
          </p:cNvSpPr>
          <p:nvPr>
            <p:ph sz="quarter" idx="43"/>
          </p:nvPr>
        </p:nvSpPr>
        <p:spPr>
          <a:xfrm>
            <a:off x="9114832" y="3763715"/>
            <a:ext cx="2682240" cy="1920240"/>
          </a:xfrm>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6" name="Footer Placeholder 5"/>
          <p:cNvSpPr>
            <a:spLocks noGrp="1"/>
          </p:cNvSpPr>
          <p:nvPr>
            <p:ph type="ftr" sz="quarter" idx="40"/>
          </p:nvPr>
        </p:nvSpPr>
        <p:spPr>
          <a:xfrm>
            <a:off x="2350821" y="6458401"/>
            <a:ext cx="4320000" cy="182033"/>
          </a:xfrm>
        </p:spPr>
        <p:txBody>
          <a:bodyPr lIns="0" rIns="0" bIns="0"/>
          <a:lstStyle>
            <a:lvl1pPr>
              <a:defRPr sz="1000"/>
            </a:lvl1pPr>
          </a:lstStyle>
          <a:p>
            <a:r>
              <a:rPr lang="en-US" dirty="0"/>
              <a:t>Optional footer</a:t>
            </a:r>
          </a:p>
        </p:txBody>
      </p:sp>
      <p:sp>
        <p:nvSpPr>
          <p:cNvPr id="8" name="Slide Number Placeholder 7"/>
          <p:cNvSpPr>
            <a:spLocks noGrp="1"/>
          </p:cNvSpPr>
          <p:nvPr>
            <p:ph type="sldNum" sz="quarter" idx="41"/>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3" name="Title 2">
            <a:extLst>
              <a:ext uri="{FF2B5EF4-FFF2-40B4-BE49-F238E27FC236}">
                <a16:creationId xmlns:a16="http://schemas.microsoft.com/office/drawing/2014/main" id="{46DE241C-6E45-4B71-A681-4E62707830F6}"/>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endParaRPr lang="en-US" dirty="0"/>
          </a:p>
        </p:txBody>
      </p:sp>
      <p:cxnSp>
        <p:nvCxnSpPr>
          <p:cNvPr id="30" name="top_border">
            <a:extLst>
              <a:ext uri="{FF2B5EF4-FFF2-40B4-BE49-F238E27FC236}">
                <a16:creationId xmlns:a16="http://schemas.microsoft.com/office/drawing/2014/main" id="{36CF564B-B5B0-4440-96C7-A82AC49AE54C}"/>
              </a:ext>
            </a:extLst>
          </p:cNvPr>
          <p:cNvCxnSpPr>
            <a:cxnSpLocks/>
          </p:cNvCxnSpPr>
          <p:nvPr/>
        </p:nvCxnSpPr>
        <p:spPr>
          <a:xfrm>
            <a:off x="384175" y="1403351"/>
            <a:ext cx="1142523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672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EA6D-8429-4D0A-BA07-4CD89648DD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2FDE7C-6E59-4728-9933-04314AC7B9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263503-B256-4AD8-81AB-5E0A22232F3A}"/>
              </a:ext>
            </a:extLst>
          </p:cNvPr>
          <p:cNvSpPr>
            <a:spLocks noGrp="1"/>
          </p:cNvSpPr>
          <p:nvPr>
            <p:ph type="dt" sz="half" idx="10"/>
          </p:nvPr>
        </p:nvSpPr>
        <p:spPr/>
        <p:txBody>
          <a:bodyPr/>
          <a:lstStyle/>
          <a:p>
            <a:fld id="{591ABFBC-C11A-4891-8E3D-38091A45F11F}" type="datetimeFigureOut">
              <a:rPr lang="en-US" smtClean="0"/>
              <a:t>5/28/21</a:t>
            </a:fld>
            <a:endParaRPr lang="en-US" dirty="0"/>
          </a:p>
        </p:txBody>
      </p:sp>
      <p:sp>
        <p:nvSpPr>
          <p:cNvPr id="5" name="Footer Placeholder 4">
            <a:extLst>
              <a:ext uri="{FF2B5EF4-FFF2-40B4-BE49-F238E27FC236}">
                <a16:creationId xmlns:a16="http://schemas.microsoft.com/office/drawing/2014/main" id="{F16B31AF-861A-4DEB-B10A-94A4D67038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63EB2A-08B8-4887-A43C-F5B588D4FDEF}"/>
              </a:ext>
            </a:extLst>
          </p:cNvPr>
          <p:cNvSpPr>
            <a:spLocks noGrp="1"/>
          </p:cNvSpPr>
          <p:nvPr>
            <p:ph type="sldNum" sz="quarter" idx="12"/>
          </p:nvPr>
        </p:nvSpPr>
        <p:spPr/>
        <p:txBody>
          <a:bodyPr/>
          <a:lstStyle/>
          <a:p>
            <a:fld id="{2E71931B-940D-4F0D-A08E-D81D6C489CB5}" type="slidenum">
              <a:rPr lang="en-US" smtClean="0"/>
              <a:t>‹#›</a:t>
            </a:fld>
            <a:endParaRPr lang="en-US" dirty="0"/>
          </a:p>
        </p:txBody>
      </p:sp>
    </p:spTree>
    <p:extLst>
      <p:ext uri="{BB962C8B-B14F-4D97-AF65-F5344CB8AC3E}">
        <p14:creationId xmlns:p14="http://schemas.microsoft.com/office/powerpoint/2010/main" val="3029822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hart x 8">
    <p:spTree>
      <p:nvGrpSpPr>
        <p:cNvPr id="1" name=""/>
        <p:cNvGrpSpPr/>
        <p:nvPr/>
      </p:nvGrpSpPr>
      <p:grpSpPr>
        <a:xfrm>
          <a:off x="0" y="0"/>
          <a:ext cx="0" cy="0"/>
          <a:chOff x="0" y="0"/>
          <a:chExt cx="0" cy="0"/>
        </a:xfrm>
      </p:grpSpPr>
      <p:sp>
        <p:nvSpPr>
          <p:cNvPr id="19" name="Rectangle 18"/>
          <p:cNvSpPr>
            <a:spLocks/>
          </p:cNvSpPr>
          <p:nvPr/>
        </p:nvSpPr>
        <p:spPr>
          <a:xfrm>
            <a:off x="2944865" y="1403351"/>
            <a:ext cx="2167467"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endParaRPr lang="en-GB" sz="1800" dirty="0">
              <a:latin typeface="Arial" panose="020B0604020202020204" pitchFamily="34" charset="0"/>
            </a:endParaRPr>
          </a:p>
        </p:txBody>
      </p:sp>
      <p:sp>
        <p:nvSpPr>
          <p:cNvPr id="23" name="Rectangle 22"/>
          <p:cNvSpPr>
            <a:spLocks/>
          </p:cNvSpPr>
          <p:nvPr/>
        </p:nvSpPr>
        <p:spPr>
          <a:xfrm>
            <a:off x="5501143" y="1403351"/>
            <a:ext cx="2167467"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endParaRPr lang="en-GB" sz="1800" dirty="0">
              <a:latin typeface="Arial" panose="020B0604020202020204" pitchFamily="34" charset="0"/>
            </a:endParaRPr>
          </a:p>
        </p:txBody>
      </p:sp>
      <p:sp>
        <p:nvSpPr>
          <p:cNvPr id="27" name="Rectangle 26"/>
          <p:cNvSpPr>
            <a:spLocks/>
          </p:cNvSpPr>
          <p:nvPr/>
        </p:nvSpPr>
        <p:spPr>
          <a:xfrm>
            <a:off x="8046516" y="1403351"/>
            <a:ext cx="2167467"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endParaRPr lang="en-GB" sz="1800" dirty="0">
              <a:latin typeface="Arial" panose="020B0604020202020204" pitchFamily="34" charset="0"/>
            </a:endParaRPr>
          </a:p>
        </p:txBody>
      </p:sp>
      <p:sp>
        <p:nvSpPr>
          <p:cNvPr id="31" name="Rectangle 30"/>
          <p:cNvSpPr>
            <a:spLocks/>
          </p:cNvSpPr>
          <p:nvPr/>
        </p:nvSpPr>
        <p:spPr>
          <a:xfrm>
            <a:off x="384175" y="3422715"/>
            <a:ext cx="2167467"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endParaRPr lang="en-GB" sz="1800" dirty="0">
              <a:latin typeface="Arial" panose="020B0604020202020204" pitchFamily="34" charset="0"/>
            </a:endParaRPr>
          </a:p>
        </p:txBody>
      </p:sp>
      <p:sp>
        <p:nvSpPr>
          <p:cNvPr id="35" name="Rectangle 34"/>
          <p:cNvSpPr>
            <a:spLocks/>
          </p:cNvSpPr>
          <p:nvPr/>
        </p:nvSpPr>
        <p:spPr>
          <a:xfrm>
            <a:off x="2944865" y="3422715"/>
            <a:ext cx="2167467"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endParaRPr lang="en-GB" sz="1800" dirty="0">
              <a:latin typeface="Arial" panose="020B0604020202020204" pitchFamily="34" charset="0"/>
            </a:endParaRPr>
          </a:p>
        </p:txBody>
      </p:sp>
      <p:sp>
        <p:nvSpPr>
          <p:cNvPr id="40" name="Rectangle 39"/>
          <p:cNvSpPr>
            <a:spLocks/>
          </p:cNvSpPr>
          <p:nvPr/>
        </p:nvSpPr>
        <p:spPr>
          <a:xfrm>
            <a:off x="5501143" y="3422715"/>
            <a:ext cx="2167467"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endParaRPr lang="en-GB" sz="1800" dirty="0">
              <a:latin typeface="Arial" panose="020B0604020202020204" pitchFamily="34" charset="0"/>
            </a:endParaRPr>
          </a:p>
        </p:txBody>
      </p:sp>
      <p:sp>
        <p:nvSpPr>
          <p:cNvPr id="46" name="Rectangle 45"/>
          <p:cNvSpPr>
            <a:spLocks/>
          </p:cNvSpPr>
          <p:nvPr/>
        </p:nvSpPr>
        <p:spPr>
          <a:xfrm>
            <a:off x="8046516" y="3422715"/>
            <a:ext cx="2167467"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endParaRPr lang="en-GB" sz="1800" dirty="0">
              <a:latin typeface="Arial" panose="020B0604020202020204" pitchFamily="34" charset="0"/>
            </a:endParaRPr>
          </a:p>
        </p:txBody>
      </p:sp>
      <p:sp>
        <p:nvSpPr>
          <p:cNvPr id="38" name="Footnote">
            <a:extLst>
              <a:ext uri="{FF2B5EF4-FFF2-40B4-BE49-F238E27FC236}">
                <a16:creationId xmlns:a16="http://schemas.microsoft.com/office/drawing/2014/main" id="{DE8E33C0-0B0B-4281-8816-AB72A17B5E91}"/>
              </a:ext>
            </a:extLst>
          </p:cNvPr>
          <p:cNvSpPr>
            <a:spLocks noGrp="1"/>
          </p:cNvSpPr>
          <p:nvPr>
            <p:ph type="body" sz="quarter" idx="66" hasCustomPrompt="1"/>
          </p:nvPr>
        </p:nvSpPr>
        <p:spPr>
          <a:xfrm>
            <a:off x="384174" y="5478467"/>
            <a:ext cx="11425236"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3" name="Rectangle 2"/>
          <p:cNvSpPr>
            <a:spLocks/>
          </p:cNvSpPr>
          <p:nvPr/>
        </p:nvSpPr>
        <p:spPr>
          <a:xfrm>
            <a:off x="384175" y="1403351"/>
            <a:ext cx="2167467"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endParaRPr lang="en-GB" sz="1800" dirty="0">
              <a:latin typeface="Arial" panose="020B0604020202020204" pitchFamily="34" charset="0"/>
            </a:endParaRPr>
          </a:p>
        </p:txBody>
      </p:sp>
      <p:sp>
        <p:nvSpPr>
          <p:cNvPr id="10" name="Content Placeholder 1"/>
          <p:cNvSpPr>
            <a:spLocks noGrp="1"/>
          </p:cNvSpPr>
          <p:nvPr>
            <p:ph sz="quarter" idx="13"/>
          </p:nvPr>
        </p:nvSpPr>
        <p:spPr>
          <a:xfrm>
            <a:off x="384175" y="1411200"/>
            <a:ext cx="2167467" cy="1828800"/>
          </a:xfrm>
          <a:no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13" name="Content Title Placeholder 1"/>
          <p:cNvSpPr>
            <a:spLocks noGrp="1"/>
          </p:cNvSpPr>
          <p:nvPr>
            <p:ph type="body" idx="17"/>
          </p:nvPr>
        </p:nvSpPr>
        <p:spPr>
          <a:xfrm>
            <a:off x="384175" y="1407601"/>
            <a:ext cx="2179051" cy="242415"/>
          </a:xfrm>
        </p:spPr>
        <p:txBody>
          <a:bodyPr lIns="13716" rIns="0" bIns="0">
            <a:noAutofit/>
          </a:bodyPr>
          <a:lstStyle>
            <a:lvl1pPr eaLnBrk="1">
              <a:spcBef>
                <a:spcPts val="0"/>
              </a:spcBef>
              <a:defRPr sz="1000" b="0" spc="0">
                <a:latin typeface="Arial" panose="020B0604020202020204" pitchFamily="34" charset="0"/>
              </a:defRPr>
            </a:lvl1pPr>
          </a:lstStyle>
          <a:p>
            <a:pPr lvl="0"/>
            <a:r>
              <a:rPr lang="en-US" dirty="0"/>
              <a:t>Click to edit Master text styles</a:t>
            </a:r>
          </a:p>
        </p:txBody>
      </p:sp>
      <p:sp>
        <p:nvSpPr>
          <p:cNvPr id="20" name="Content Placeholder 2"/>
          <p:cNvSpPr>
            <a:spLocks noGrp="1"/>
          </p:cNvSpPr>
          <p:nvPr>
            <p:ph sz="quarter" idx="51"/>
          </p:nvPr>
        </p:nvSpPr>
        <p:spPr>
          <a:xfrm>
            <a:off x="2944865" y="1411200"/>
            <a:ext cx="2167467" cy="1828800"/>
          </a:xfrm>
          <a:no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21" name="Content Title Placeholder 2"/>
          <p:cNvSpPr>
            <a:spLocks noGrp="1"/>
          </p:cNvSpPr>
          <p:nvPr>
            <p:ph type="body" idx="52"/>
          </p:nvPr>
        </p:nvSpPr>
        <p:spPr>
          <a:xfrm>
            <a:off x="2948602" y="1407601"/>
            <a:ext cx="2159999" cy="242415"/>
          </a:xfrm>
        </p:spPr>
        <p:txBody>
          <a:bodyPr lIns="13716" rIns="0" bIns="0">
            <a:noAutofit/>
          </a:bodyPr>
          <a:lstStyle>
            <a:lvl1pPr eaLnBrk="1">
              <a:spcBef>
                <a:spcPts val="0"/>
              </a:spcBef>
              <a:defRPr sz="1000" b="0" spc="0">
                <a:latin typeface="Arial" panose="020B0604020202020204" pitchFamily="34" charset="0"/>
              </a:defRPr>
            </a:lvl1pPr>
          </a:lstStyle>
          <a:p>
            <a:pPr lvl="0"/>
            <a:r>
              <a:rPr lang="en-US" dirty="0"/>
              <a:t>Click to edit Master text styles</a:t>
            </a:r>
          </a:p>
        </p:txBody>
      </p:sp>
      <p:sp>
        <p:nvSpPr>
          <p:cNvPr id="24" name="Content Placeholder 3"/>
          <p:cNvSpPr>
            <a:spLocks noGrp="1"/>
          </p:cNvSpPr>
          <p:nvPr>
            <p:ph sz="quarter" idx="53"/>
          </p:nvPr>
        </p:nvSpPr>
        <p:spPr>
          <a:xfrm>
            <a:off x="5501143" y="1411200"/>
            <a:ext cx="2167467" cy="1828800"/>
          </a:xfrm>
          <a:no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25" name="Content Title Placeholder 3"/>
          <p:cNvSpPr>
            <a:spLocks noGrp="1"/>
          </p:cNvSpPr>
          <p:nvPr>
            <p:ph type="body" idx="54"/>
          </p:nvPr>
        </p:nvSpPr>
        <p:spPr>
          <a:xfrm>
            <a:off x="5504878" y="1407601"/>
            <a:ext cx="2159999" cy="242415"/>
          </a:xfrm>
        </p:spPr>
        <p:txBody>
          <a:bodyPr lIns="13716" rIns="0" bIns="0">
            <a:noAutofit/>
          </a:bodyPr>
          <a:lstStyle>
            <a:lvl1pPr eaLnBrk="1">
              <a:spcBef>
                <a:spcPts val="0"/>
              </a:spcBef>
              <a:defRPr sz="1000" b="0" spc="0">
                <a:latin typeface="Arial" panose="020B0604020202020204" pitchFamily="34" charset="0"/>
              </a:defRPr>
            </a:lvl1pPr>
          </a:lstStyle>
          <a:p>
            <a:pPr lvl="0"/>
            <a:r>
              <a:rPr lang="en-US" dirty="0"/>
              <a:t>Click to edit Master text styles</a:t>
            </a:r>
          </a:p>
        </p:txBody>
      </p:sp>
      <p:sp>
        <p:nvSpPr>
          <p:cNvPr id="28" name="Content Placeholder 4"/>
          <p:cNvSpPr>
            <a:spLocks noGrp="1"/>
          </p:cNvSpPr>
          <p:nvPr>
            <p:ph sz="quarter" idx="55"/>
          </p:nvPr>
        </p:nvSpPr>
        <p:spPr>
          <a:xfrm>
            <a:off x="8046516" y="1411200"/>
            <a:ext cx="2167467" cy="1828800"/>
          </a:xfrm>
          <a:no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29" name="Content Title Placeholder 4"/>
          <p:cNvSpPr>
            <a:spLocks noGrp="1"/>
          </p:cNvSpPr>
          <p:nvPr>
            <p:ph type="body" idx="56"/>
          </p:nvPr>
        </p:nvSpPr>
        <p:spPr>
          <a:xfrm>
            <a:off x="8053986" y="1407601"/>
            <a:ext cx="2159999" cy="242415"/>
          </a:xfrm>
        </p:spPr>
        <p:txBody>
          <a:bodyPr lIns="13716" rIns="0" bIns="0">
            <a:noAutofit/>
          </a:bodyPr>
          <a:lstStyle>
            <a:lvl1pPr eaLnBrk="1">
              <a:spcBef>
                <a:spcPts val="0"/>
              </a:spcBef>
              <a:defRPr sz="1000" b="0" spc="0">
                <a:latin typeface="Arial" panose="020B0604020202020204" pitchFamily="34" charset="0"/>
              </a:defRPr>
            </a:lvl1pPr>
          </a:lstStyle>
          <a:p>
            <a:pPr lvl="0"/>
            <a:r>
              <a:rPr lang="en-US" dirty="0"/>
              <a:t>Click to edit Master text styles</a:t>
            </a:r>
          </a:p>
        </p:txBody>
      </p:sp>
      <p:sp>
        <p:nvSpPr>
          <p:cNvPr id="32" name="Content Placeholder 5"/>
          <p:cNvSpPr>
            <a:spLocks noGrp="1"/>
          </p:cNvSpPr>
          <p:nvPr>
            <p:ph sz="quarter" idx="57"/>
          </p:nvPr>
        </p:nvSpPr>
        <p:spPr>
          <a:xfrm>
            <a:off x="384175" y="3427200"/>
            <a:ext cx="2167467" cy="1828800"/>
          </a:xfrm>
          <a:no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33" name="Content Title Placeholder 5"/>
          <p:cNvSpPr>
            <a:spLocks noGrp="1"/>
          </p:cNvSpPr>
          <p:nvPr>
            <p:ph type="body" idx="58"/>
          </p:nvPr>
        </p:nvSpPr>
        <p:spPr>
          <a:xfrm>
            <a:off x="384177" y="3422717"/>
            <a:ext cx="2159999" cy="242415"/>
          </a:xfrm>
        </p:spPr>
        <p:txBody>
          <a:bodyPr lIns="13716" rIns="0" bIns="0">
            <a:noAutofit/>
          </a:bodyPr>
          <a:lstStyle>
            <a:lvl1pPr eaLnBrk="1">
              <a:spcBef>
                <a:spcPts val="0"/>
              </a:spcBef>
              <a:defRPr sz="1000" b="0" spc="0">
                <a:latin typeface="Arial" panose="020B0604020202020204" pitchFamily="34" charset="0"/>
              </a:defRPr>
            </a:lvl1pPr>
          </a:lstStyle>
          <a:p>
            <a:pPr lvl="0"/>
            <a:r>
              <a:rPr lang="en-US" dirty="0"/>
              <a:t>Click to edit Master text styles</a:t>
            </a:r>
          </a:p>
        </p:txBody>
      </p:sp>
      <p:sp>
        <p:nvSpPr>
          <p:cNvPr id="36" name="Content Placeholder 6"/>
          <p:cNvSpPr>
            <a:spLocks noGrp="1"/>
          </p:cNvSpPr>
          <p:nvPr>
            <p:ph sz="quarter" idx="59"/>
          </p:nvPr>
        </p:nvSpPr>
        <p:spPr>
          <a:xfrm>
            <a:off x="2944865" y="3427200"/>
            <a:ext cx="2167467" cy="1828800"/>
          </a:xfrm>
          <a:no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37" name="Content Title Placeholder 6"/>
          <p:cNvSpPr>
            <a:spLocks noGrp="1"/>
          </p:cNvSpPr>
          <p:nvPr>
            <p:ph type="body" idx="60"/>
          </p:nvPr>
        </p:nvSpPr>
        <p:spPr>
          <a:xfrm>
            <a:off x="2948602" y="3422717"/>
            <a:ext cx="2159999" cy="242415"/>
          </a:xfrm>
        </p:spPr>
        <p:txBody>
          <a:bodyPr lIns="13716" rIns="0" bIns="0">
            <a:noAutofit/>
          </a:bodyPr>
          <a:lstStyle>
            <a:lvl1pPr eaLnBrk="1">
              <a:spcBef>
                <a:spcPts val="0"/>
              </a:spcBef>
              <a:defRPr sz="1000" b="0" spc="0">
                <a:latin typeface="Arial" panose="020B0604020202020204" pitchFamily="34" charset="0"/>
              </a:defRPr>
            </a:lvl1pPr>
          </a:lstStyle>
          <a:p>
            <a:pPr lvl="0"/>
            <a:r>
              <a:rPr lang="en-US" dirty="0"/>
              <a:t>Click to edit Master text styles</a:t>
            </a:r>
          </a:p>
        </p:txBody>
      </p:sp>
      <p:sp>
        <p:nvSpPr>
          <p:cNvPr id="41" name="Content Placeholder 7"/>
          <p:cNvSpPr>
            <a:spLocks noGrp="1"/>
          </p:cNvSpPr>
          <p:nvPr>
            <p:ph sz="quarter" idx="61"/>
          </p:nvPr>
        </p:nvSpPr>
        <p:spPr>
          <a:xfrm>
            <a:off x="5501143" y="3427200"/>
            <a:ext cx="2167467" cy="1828800"/>
          </a:xfrm>
          <a:no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43" name="Content Title Placeholder 7"/>
          <p:cNvSpPr>
            <a:spLocks noGrp="1"/>
          </p:cNvSpPr>
          <p:nvPr>
            <p:ph type="body" idx="62"/>
          </p:nvPr>
        </p:nvSpPr>
        <p:spPr>
          <a:xfrm>
            <a:off x="5504878" y="3422717"/>
            <a:ext cx="2159999" cy="242415"/>
          </a:xfrm>
        </p:spPr>
        <p:txBody>
          <a:bodyPr lIns="13716" rIns="0" bIns="0">
            <a:noAutofit/>
          </a:bodyPr>
          <a:lstStyle>
            <a:lvl1pPr eaLnBrk="1">
              <a:spcBef>
                <a:spcPts val="0"/>
              </a:spcBef>
              <a:defRPr sz="1000" b="0" spc="0">
                <a:latin typeface="Arial" panose="020B0604020202020204" pitchFamily="34" charset="0"/>
              </a:defRPr>
            </a:lvl1pPr>
          </a:lstStyle>
          <a:p>
            <a:pPr lvl="0"/>
            <a:r>
              <a:rPr lang="en-US" dirty="0"/>
              <a:t>Click to edit Master text styles</a:t>
            </a:r>
          </a:p>
        </p:txBody>
      </p:sp>
      <p:sp>
        <p:nvSpPr>
          <p:cNvPr id="47" name="Content Placeholder 8"/>
          <p:cNvSpPr>
            <a:spLocks noGrp="1"/>
          </p:cNvSpPr>
          <p:nvPr>
            <p:ph sz="quarter" idx="63"/>
          </p:nvPr>
        </p:nvSpPr>
        <p:spPr>
          <a:xfrm>
            <a:off x="8046516" y="3427200"/>
            <a:ext cx="2167467" cy="1828800"/>
          </a:xfrm>
          <a:noFill/>
        </p:spPr>
        <p:txBody>
          <a:bodyPr lIns="0" rIns="0" bIns="0" anchor="ctr"/>
          <a:lstStyle>
            <a:lvl1pPr eaLnBrk="1">
              <a:defRPr sz="1333" b="0" spc="0">
                <a:latin typeface="Arial" panose="020B0604020202020204" pitchFamily="34" charset="0"/>
              </a:defRPr>
            </a:lvl1pPr>
          </a:lstStyle>
          <a:p>
            <a:pPr lvl="0"/>
            <a:r>
              <a:rPr lang="en-US" dirty="0"/>
              <a:t>Click to edit Master text styles</a:t>
            </a:r>
          </a:p>
        </p:txBody>
      </p:sp>
      <p:sp>
        <p:nvSpPr>
          <p:cNvPr id="49" name="Content Title Placeholder 8"/>
          <p:cNvSpPr>
            <a:spLocks noGrp="1"/>
          </p:cNvSpPr>
          <p:nvPr>
            <p:ph type="body" idx="64"/>
          </p:nvPr>
        </p:nvSpPr>
        <p:spPr>
          <a:xfrm>
            <a:off x="8053986" y="3422717"/>
            <a:ext cx="2159999" cy="242415"/>
          </a:xfrm>
        </p:spPr>
        <p:txBody>
          <a:bodyPr lIns="13716" rIns="0" bIns="0">
            <a:noAutofit/>
          </a:bodyPr>
          <a:lstStyle>
            <a:lvl1pPr eaLnBrk="1">
              <a:spcBef>
                <a:spcPts val="0"/>
              </a:spcBef>
              <a:defRPr sz="1000" b="0" spc="0">
                <a:latin typeface="Arial" panose="020B0604020202020204" pitchFamily="34" charset="0"/>
              </a:defRPr>
            </a:lvl1pPr>
          </a:lstStyle>
          <a:p>
            <a:pPr lvl="0"/>
            <a:r>
              <a:rPr lang="en-US" dirty="0"/>
              <a:t>Click to edit Master text styles</a:t>
            </a:r>
          </a:p>
        </p:txBody>
      </p:sp>
      <p:sp>
        <p:nvSpPr>
          <p:cNvPr id="5" name="Footer Placeholder 4"/>
          <p:cNvSpPr>
            <a:spLocks noGrp="1"/>
          </p:cNvSpPr>
          <p:nvPr>
            <p:ph type="ftr" sz="quarter" idx="68"/>
          </p:nvPr>
        </p:nvSpPr>
        <p:spPr>
          <a:xfrm>
            <a:off x="2350821" y="6458401"/>
            <a:ext cx="4320000" cy="182033"/>
          </a:xfrm>
        </p:spPr>
        <p:txBody>
          <a:bodyPr lIns="0" rIns="0" bIns="0"/>
          <a:lstStyle>
            <a:lvl1pPr>
              <a:defRPr sz="1000"/>
            </a:lvl1pPr>
          </a:lstStyle>
          <a:p>
            <a:r>
              <a:rPr lang="en-US" dirty="0"/>
              <a:t>Optional footer</a:t>
            </a:r>
          </a:p>
        </p:txBody>
      </p:sp>
      <p:sp>
        <p:nvSpPr>
          <p:cNvPr id="6" name="Slide Number Placeholder 5"/>
          <p:cNvSpPr>
            <a:spLocks noGrp="1"/>
          </p:cNvSpPr>
          <p:nvPr>
            <p:ph type="sldNum" sz="quarter" idx="69"/>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2" name="Title 1">
            <a:extLst>
              <a:ext uri="{FF2B5EF4-FFF2-40B4-BE49-F238E27FC236}">
                <a16:creationId xmlns:a16="http://schemas.microsoft.com/office/drawing/2014/main" id="{73EBD274-92E4-4A69-8358-772DEFF5E893}"/>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p>
        </p:txBody>
      </p:sp>
      <p:cxnSp>
        <p:nvCxnSpPr>
          <p:cNvPr id="45" name="top_border">
            <a:extLst>
              <a:ext uri="{FF2B5EF4-FFF2-40B4-BE49-F238E27FC236}">
                <a16:creationId xmlns:a16="http://schemas.microsoft.com/office/drawing/2014/main" id="{DD564F40-A94C-4C6B-9D2A-A7F672DB9338}"/>
              </a:ext>
            </a:extLst>
          </p:cNvPr>
          <p:cNvCxnSpPr>
            <a:cxnSpLocks/>
          </p:cNvCxnSpPr>
          <p:nvPr/>
        </p:nvCxnSpPr>
        <p:spPr>
          <a:xfrm>
            <a:off x="384175" y="1403351"/>
            <a:ext cx="2179051"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0" name="top_border">
            <a:extLst>
              <a:ext uri="{FF2B5EF4-FFF2-40B4-BE49-F238E27FC236}">
                <a16:creationId xmlns:a16="http://schemas.microsoft.com/office/drawing/2014/main" id="{8E298D74-516E-4AE6-A00E-085A771DAA76}"/>
              </a:ext>
            </a:extLst>
          </p:cNvPr>
          <p:cNvCxnSpPr>
            <a:cxnSpLocks/>
          </p:cNvCxnSpPr>
          <p:nvPr/>
        </p:nvCxnSpPr>
        <p:spPr>
          <a:xfrm>
            <a:off x="2948601" y="1403351"/>
            <a:ext cx="2179051"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1" name="top_border">
            <a:extLst>
              <a:ext uri="{FF2B5EF4-FFF2-40B4-BE49-F238E27FC236}">
                <a16:creationId xmlns:a16="http://schemas.microsoft.com/office/drawing/2014/main" id="{9E904036-4DAC-496D-8E62-DC4710658A4A}"/>
              </a:ext>
            </a:extLst>
          </p:cNvPr>
          <p:cNvCxnSpPr>
            <a:cxnSpLocks/>
          </p:cNvCxnSpPr>
          <p:nvPr/>
        </p:nvCxnSpPr>
        <p:spPr>
          <a:xfrm>
            <a:off x="5504877" y="1403351"/>
            <a:ext cx="2179051"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4" name="top_border">
            <a:extLst>
              <a:ext uri="{FF2B5EF4-FFF2-40B4-BE49-F238E27FC236}">
                <a16:creationId xmlns:a16="http://schemas.microsoft.com/office/drawing/2014/main" id="{72E71D1D-31EC-4149-949A-FBD77972D7F1}"/>
              </a:ext>
            </a:extLst>
          </p:cNvPr>
          <p:cNvCxnSpPr>
            <a:cxnSpLocks/>
          </p:cNvCxnSpPr>
          <p:nvPr/>
        </p:nvCxnSpPr>
        <p:spPr>
          <a:xfrm>
            <a:off x="8053985" y="1403351"/>
            <a:ext cx="2179051"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8" name="top_border">
            <a:extLst>
              <a:ext uri="{FF2B5EF4-FFF2-40B4-BE49-F238E27FC236}">
                <a16:creationId xmlns:a16="http://schemas.microsoft.com/office/drawing/2014/main" id="{F04374CE-0341-4030-AE37-4E7BB25979EE}"/>
              </a:ext>
            </a:extLst>
          </p:cNvPr>
          <p:cNvCxnSpPr>
            <a:cxnSpLocks/>
          </p:cNvCxnSpPr>
          <p:nvPr/>
        </p:nvCxnSpPr>
        <p:spPr>
          <a:xfrm>
            <a:off x="384175" y="3419475"/>
            <a:ext cx="2179051"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9" name="top_border">
            <a:extLst>
              <a:ext uri="{FF2B5EF4-FFF2-40B4-BE49-F238E27FC236}">
                <a16:creationId xmlns:a16="http://schemas.microsoft.com/office/drawing/2014/main" id="{4885E037-1F86-4655-98D1-AB40630436F8}"/>
              </a:ext>
            </a:extLst>
          </p:cNvPr>
          <p:cNvCxnSpPr>
            <a:cxnSpLocks/>
          </p:cNvCxnSpPr>
          <p:nvPr/>
        </p:nvCxnSpPr>
        <p:spPr>
          <a:xfrm>
            <a:off x="2948601" y="3419475"/>
            <a:ext cx="2179051"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60" name="top_border">
            <a:extLst>
              <a:ext uri="{FF2B5EF4-FFF2-40B4-BE49-F238E27FC236}">
                <a16:creationId xmlns:a16="http://schemas.microsoft.com/office/drawing/2014/main" id="{8E61612E-5A27-4169-946C-EFAE4C10E8F6}"/>
              </a:ext>
            </a:extLst>
          </p:cNvPr>
          <p:cNvCxnSpPr>
            <a:cxnSpLocks/>
          </p:cNvCxnSpPr>
          <p:nvPr/>
        </p:nvCxnSpPr>
        <p:spPr>
          <a:xfrm>
            <a:off x="5504877" y="3419475"/>
            <a:ext cx="2179051"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61" name="top_border">
            <a:extLst>
              <a:ext uri="{FF2B5EF4-FFF2-40B4-BE49-F238E27FC236}">
                <a16:creationId xmlns:a16="http://schemas.microsoft.com/office/drawing/2014/main" id="{793F88B3-F7C2-4979-9502-77916FFA0ED6}"/>
              </a:ext>
            </a:extLst>
          </p:cNvPr>
          <p:cNvCxnSpPr>
            <a:cxnSpLocks/>
          </p:cNvCxnSpPr>
          <p:nvPr/>
        </p:nvCxnSpPr>
        <p:spPr>
          <a:xfrm>
            <a:off x="8053985" y="3419475"/>
            <a:ext cx="2179051"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88432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iography six up">
    <p:spTree>
      <p:nvGrpSpPr>
        <p:cNvPr id="1" name=""/>
        <p:cNvGrpSpPr/>
        <p:nvPr/>
      </p:nvGrpSpPr>
      <p:grpSpPr>
        <a:xfrm>
          <a:off x="0" y="0"/>
          <a:ext cx="0" cy="0"/>
          <a:chOff x="0" y="0"/>
          <a:chExt cx="0" cy="0"/>
        </a:xfrm>
      </p:grpSpPr>
      <p:sp>
        <p:nvSpPr>
          <p:cNvPr id="18" name="Footnote">
            <a:extLst>
              <a:ext uri="{FF2B5EF4-FFF2-40B4-BE49-F238E27FC236}">
                <a16:creationId xmlns:a16="http://schemas.microsoft.com/office/drawing/2014/main" id="{43B18EE9-FED7-45B6-8CAD-6BD80B08C9FF}"/>
              </a:ext>
            </a:extLst>
          </p:cNvPr>
          <p:cNvSpPr>
            <a:spLocks noGrp="1"/>
          </p:cNvSpPr>
          <p:nvPr>
            <p:ph type="body" sz="quarter" idx="32" hasCustomPrompt="1"/>
          </p:nvPr>
        </p:nvSpPr>
        <p:spPr>
          <a:xfrm>
            <a:off x="384174" y="5478467"/>
            <a:ext cx="11425236" cy="641351"/>
          </a:xfrm>
        </p:spPr>
        <p:txBody>
          <a:bodyPr lIns="0" rIns="0" bIns="0" anchor="b" anchorCtr="0">
            <a:noAutofit/>
          </a:bodyPr>
          <a:lstStyle>
            <a:lvl1pPr eaLnBrk="1">
              <a:lnSpc>
                <a:spcPct val="110000"/>
              </a:lnSpc>
              <a:spcBef>
                <a:spcPts val="0"/>
              </a:spcBef>
              <a:defRPr sz="1000" b="0" spc="0">
                <a:latin typeface="Arial" panose="020B0604020202020204" pitchFamily="34" charset="0"/>
              </a:defRPr>
            </a:lvl1pPr>
            <a:lvl2pPr marL="0" indent="0" algn="l" eaLnBrk="1">
              <a:lnSpc>
                <a:spcPct val="110000"/>
              </a:lnSpc>
              <a:spcBef>
                <a:spcPts val="0"/>
              </a:spcBef>
              <a:buNone/>
              <a:defRPr sz="800" spc="0">
                <a:latin typeface="Arial" panose="020B0604020202020204" pitchFamily="34" charset="0"/>
              </a:defRPr>
            </a:lvl2pPr>
          </a:lstStyle>
          <a:p>
            <a:pPr lvl="0"/>
            <a:r>
              <a:rPr lang="en-US" dirty="0"/>
              <a:t>Source 10pt:</a:t>
            </a:r>
          </a:p>
          <a:p>
            <a:pPr lvl="1"/>
            <a:r>
              <a:rPr lang="en-US" dirty="0"/>
              <a:t>L2 8pt</a:t>
            </a:r>
          </a:p>
        </p:txBody>
      </p:sp>
      <p:sp>
        <p:nvSpPr>
          <p:cNvPr id="42" name="Text Placeholder 1"/>
          <p:cNvSpPr>
            <a:spLocks noGrp="1"/>
          </p:cNvSpPr>
          <p:nvPr>
            <p:ph type="body" sz="quarter" idx="45" hasCustomPrompt="1"/>
          </p:nvPr>
        </p:nvSpPr>
        <p:spPr>
          <a:xfrm>
            <a:off x="385200" y="2877025"/>
            <a:ext cx="1587600" cy="2366488"/>
          </a:xfrm>
        </p:spPr>
        <p:txBody>
          <a:bodyPr lIns="0" rIns="0" bIns="0"/>
          <a:lstStyle>
            <a:lvl1pPr eaLnBrk="0">
              <a:defRPr sz="1333" spc="0"/>
            </a:lvl1pPr>
            <a:lvl2pPr>
              <a:spcBef>
                <a:spcPts val="300"/>
              </a:spcBef>
              <a:defRPr sz="1200" spc="0"/>
            </a:lvl2pPr>
            <a:lvl3pPr>
              <a:spcBef>
                <a:spcPts val="300"/>
              </a:spcBef>
              <a:defRPr sz="1200" spc="0"/>
            </a:lvl3pPr>
            <a:lvl4pPr>
              <a:spcBef>
                <a:spcPts val="300"/>
              </a:spcBef>
              <a:defRPr sz="1200" spc="0"/>
            </a:lvl4pPr>
            <a:lvl5pPr>
              <a:spcBef>
                <a:spcPts val="300"/>
              </a:spcBef>
              <a:defRPr sz="1200" spc="0"/>
            </a:lvl5pPr>
          </a:lstStyle>
          <a:p>
            <a:pPr lvl="0"/>
            <a:r>
              <a:rPr lang="en-US" dirty="0"/>
              <a:t>Click to edit Master text styles (8-10pt)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Picture Placeholder 1"/>
          <p:cNvSpPr>
            <a:spLocks noGrp="1"/>
          </p:cNvSpPr>
          <p:nvPr>
            <p:ph type="pic" sz="quarter" idx="44"/>
          </p:nvPr>
        </p:nvSpPr>
        <p:spPr>
          <a:xfrm>
            <a:off x="385200" y="1404001"/>
            <a:ext cx="1587600" cy="1368023"/>
          </a:xfrm>
        </p:spPr>
        <p:txBody>
          <a:bodyPr lIns="0" rIns="0" bIns="0"/>
          <a:lstStyle>
            <a:lvl1pPr eaLnBrk="1">
              <a:defRPr sz="1333" b="0" spc="0">
                <a:latin typeface="Arial" panose="020B0604020202020204" pitchFamily="34" charset="0"/>
              </a:defRPr>
            </a:lvl1pPr>
          </a:lstStyle>
          <a:p>
            <a:r>
              <a:rPr lang="en-US" dirty="0"/>
              <a:t>Click icon to add picture</a:t>
            </a:r>
            <a:endParaRPr lang="en-GB" dirty="0"/>
          </a:p>
        </p:txBody>
      </p:sp>
      <p:sp>
        <p:nvSpPr>
          <p:cNvPr id="40" name="Text Placeholder 2"/>
          <p:cNvSpPr>
            <a:spLocks noGrp="1"/>
          </p:cNvSpPr>
          <p:nvPr>
            <p:ph type="body" sz="quarter" idx="43" hasCustomPrompt="1"/>
          </p:nvPr>
        </p:nvSpPr>
        <p:spPr>
          <a:xfrm>
            <a:off x="2352523" y="2877025"/>
            <a:ext cx="1587600" cy="2366488"/>
          </a:xfrm>
        </p:spPr>
        <p:txBody>
          <a:bodyPr lIns="0" rIns="0" bIns="0"/>
          <a:lstStyle>
            <a:lvl1pPr eaLnBrk="0">
              <a:defRPr sz="1333" spc="0"/>
            </a:lvl1pPr>
            <a:lvl2pPr>
              <a:spcBef>
                <a:spcPts val="300"/>
              </a:spcBef>
              <a:defRPr sz="1200" spc="0"/>
            </a:lvl2pPr>
            <a:lvl3pPr>
              <a:spcBef>
                <a:spcPts val="300"/>
              </a:spcBef>
              <a:defRPr sz="1200" spc="0"/>
            </a:lvl3pPr>
            <a:lvl4pPr>
              <a:spcBef>
                <a:spcPts val="300"/>
              </a:spcBef>
              <a:defRPr sz="1200" spc="0"/>
            </a:lvl4pPr>
            <a:lvl5pPr>
              <a:spcBef>
                <a:spcPts val="300"/>
              </a:spcBef>
              <a:defRPr sz="1200" spc="0"/>
            </a:lvl5pPr>
          </a:lstStyle>
          <a:p>
            <a:pPr lvl="0"/>
            <a:r>
              <a:rPr lang="en-US" dirty="0"/>
              <a:t>Click to edit Master text styles (8-10pt)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9" name="Picture Placeholder 2"/>
          <p:cNvSpPr>
            <a:spLocks noGrp="1"/>
          </p:cNvSpPr>
          <p:nvPr>
            <p:ph type="pic" sz="quarter" idx="42"/>
          </p:nvPr>
        </p:nvSpPr>
        <p:spPr>
          <a:xfrm>
            <a:off x="2352523" y="1404001"/>
            <a:ext cx="1587600" cy="1368023"/>
          </a:xfrm>
        </p:spPr>
        <p:txBody>
          <a:bodyPr lIns="0" rIns="0" bIns="0"/>
          <a:lstStyle>
            <a:lvl1pPr eaLnBrk="1">
              <a:defRPr sz="1333" b="0" spc="0">
                <a:latin typeface="Arial" panose="020B0604020202020204" pitchFamily="34" charset="0"/>
              </a:defRPr>
            </a:lvl1pPr>
          </a:lstStyle>
          <a:p>
            <a:r>
              <a:rPr lang="en-US" dirty="0"/>
              <a:t>Click icon to add picture</a:t>
            </a:r>
            <a:endParaRPr lang="en-GB" dirty="0"/>
          </a:p>
        </p:txBody>
      </p:sp>
      <p:sp>
        <p:nvSpPr>
          <p:cNvPr id="38" name="Text Placeholder 3"/>
          <p:cNvSpPr>
            <a:spLocks noGrp="1"/>
          </p:cNvSpPr>
          <p:nvPr>
            <p:ph type="body" sz="quarter" idx="41" hasCustomPrompt="1"/>
          </p:nvPr>
        </p:nvSpPr>
        <p:spPr>
          <a:xfrm>
            <a:off x="4319844" y="2877025"/>
            <a:ext cx="1587600" cy="2366488"/>
          </a:xfrm>
        </p:spPr>
        <p:txBody>
          <a:bodyPr lIns="0" rIns="0" bIns="0"/>
          <a:lstStyle>
            <a:lvl1pPr eaLnBrk="0">
              <a:defRPr sz="1333" spc="0"/>
            </a:lvl1pPr>
            <a:lvl2pPr>
              <a:spcBef>
                <a:spcPts val="300"/>
              </a:spcBef>
              <a:defRPr sz="1200" spc="0"/>
            </a:lvl2pPr>
            <a:lvl3pPr>
              <a:spcBef>
                <a:spcPts val="300"/>
              </a:spcBef>
              <a:defRPr sz="1200" spc="0"/>
            </a:lvl3pPr>
            <a:lvl4pPr>
              <a:spcBef>
                <a:spcPts val="300"/>
              </a:spcBef>
              <a:defRPr sz="1200" spc="0"/>
            </a:lvl4pPr>
            <a:lvl5pPr>
              <a:spcBef>
                <a:spcPts val="300"/>
              </a:spcBef>
              <a:defRPr sz="1200" spc="0"/>
            </a:lvl5pPr>
          </a:lstStyle>
          <a:p>
            <a:pPr lvl="0"/>
            <a:r>
              <a:rPr lang="en-US" dirty="0"/>
              <a:t>Click to edit Master text styles (8-10pt)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Picture Placeholder 3"/>
          <p:cNvSpPr>
            <a:spLocks noGrp="1"/>
          </p:cNvSpPr>
          <p:nvPr>
            <p:ph type="pic" sz="quarter" idx="40"/>
          </p:nvPr>
        </p:nvSpPr>
        <p:spPr>
          <a:xfrm>
            <a:off x="4319844" y="1404001"/>
            <a:ext cx="1587600" cy="1368023"/>
          </a:xfrm>
        </p:spPr>
        <p:txBody>
          <a:bodyPr lIns="0" rIns="0" bIns="0"/>
          <a:lstStyle>
            <a:lvl1pPr eaLnBrk="1">
              <a:defRPr sz="1333" b="0" spc="0">
                <a:latin typeface="Arial" panose="020B0604020202020204" pitchFamily="34" charset="0"/>
              </a:defRPr>
            </a:lvl1pPr>
          </a:lstStyle>
          <a:p>
            <a:r>
              <a:rPr lang="en-US" dirty="0"/>
              <a:t>Click icon to add picture</a:t>
            </a:r>
            <a:endParaRPr lang="en-GB" dirty="0"/>
          </a:p>
        </p:txBody>
      </p:sp>
      <p:sp>
        <p:nvSpPr>
          <p:cNvPr id="34" name="Text Placeholder 4"/>
          <p:cNvSpPr>
            <a:spLocks noGrp="1"/>
          </p:cNvSpPr>
          <p:nvPr>
            <p:ph type="body" sz="quarter" idx="39" hasCustomPrompt="1"/>
          </p:nvPr>
        </p:nvSpPr>
        <p:spPr>
          <a:xfrm>
            <a:off x="6287165" y="2877025"/>
            <a:ext cx="1587600" cy="2366488"/>
          </a:xfrm>
        </p:spPr>
        <p:txBody>
          <a:bodyPr lIns="0" rIns="0" bIns="0"/>
          <a:lstStyle>
            <a:lvl1pPr eaLnBrk="0">
              <a:defRPr sz="1333" spc="0"/>
            </a:lvl1pPr>
            <a:lvl2pPr>
              <a:spcBef>
                <a:spcPts val="300"/>
              </a:spcBef>
              <a:defRPr sz="1200" spc="0"/>
            </a:lvl2pPr>
            <a:lvl3pPr>
              <a:spcBef>
                <a:spcPts val="300"/>
              </a:spcBef>
              <a:defRPr sz="1200" spc="0"/>
            </a:lvl3pPr>
            <a:lvl4pPr>
              <a:spcBef>
                <a:spcPts val="300"/>
              </a:spcBef>
              <a:defRPr sz="1200" spc="0"/>
            </a:lvl4pPr>
            <a:lvl5pPr>
              <a:spcBef>
                <a:spcPts val="300"/>
              </a:spcBef>
              <a:defRPr sz="1200" spc="0"/>
            </a:lvl5pPr>
          </a:lstStyle>
          <a:p>
            <a:pPr lvl="0"/>
            <a:r>
              <a:rPr lang="en-US" dirty="0"/>
              <a:t>Click to edit Master text styles (8-10pt)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Picture Placeholder 4"/>
          <p:cNvSpPr>
            <a:spLocks noGrp="1"/>
          </p:cNvSpPr>
          <p:nvPr>
            <p:ph type="pic" sz="quarter" idx="38"/>
          </p:nvPr>
        </p:nvSpPr>
        <p:spPr>
          <a:xfrm>
            <a:off x="6287165" y="1404001"/>
            <a:ext cx="1587600" cy="1368023"/>
          </a:xfrm>
        </p:spPr>
        <p:txBody>
          <a:bodyPr lIns="0" rIns="0" bIns="0"/>
          <a:lstStyle>
            <a:lvl1pPr eaLnBrk="1">
              <a:defRPr sz="1333" b="0" spc="0">
                <a:latin typeface="Arial" panose="020B0604020202020204" pitchFamily="34" charset="0"/>
              </a:defRPr>
            </a:lvl1pPr>
          </a:lstStyle>
          <a:p>
            <a:r>
              <a:rPr lang="en-US" dirty="0"/>
              <a:t>Click icon to add picture</a:t>
            </a:r>
            <a:endParaRPr lang="en-GB" dirty="0"/>
          </a:p>
        </p:txBody>
      </p:sp>
      <p:sp>
        <p:nvSpPr>
          <p:cNvPr id="31" name="Text Placeholder 5"/>
          <p:cNvSpPr>
            <a:spLocks noGrp="1"/>
          </p:cNvSpPr>
          <p:nvPr>
            <p:ph type="body" sz="quarter" idx="37" hasCustomPrompt="1"/>
          </p:nvPr>
        </p:nvSpPr>
        <p:spPr>
          <a:xfrm>
            <a:off x="8254488" y="2877025"/>
            <a:ext cx="1587600" cy="2366488"/>
          </a:xfrm>
        </p:spPr>
        <p:txBody>
          <a:bodyPr lIns="0" rIns="0" bIns="0"/>
          <a:lstStyle>
            <a:lvl1pPr eaLnBrk="0">
              <a:defRPr sz="1333" spc="0"/>
            </a:lvl1pPr>
            <a:lvl2pPr>
              <a:spcBef>
                <a:spcPts val="300"/>
              </a:spcBef>
              <a:defRPr sz="1200" spc="0"/>
            </a:lvl2pPr>
            <a:lvl3pPr>
              <a:spcBef>
                <a:spcPts val="300"/>
              </a:spcBef>
              <a:defRPr sz="1200" spc="0"/>
            </a:lvl3pPr>
            <a:lvl4pPr>
              <a:spcBef>
                <a:spcPts val="300"/>
              </a:spcBef>
              <a:defRPr sz="1200" spc="0"/>
            </a:lvl4pPr>
            <a:lvl5pPr>
              <a:spcBef>
                <a:spcPts val="300"/>
              </a:spcBef>
              <a:defRPr sz="1200" spc="0"/>
            </a:lvl5pPr>
          </a:lstStyle>
          <a:p>
            <a:pPr lvl="0"/>
            <a:r>
              <a:rPr lang="en-US" dirty="0"/>
              <a:t>Click to edit Master text styles (8-10pt)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Picture Placeholder 5"/>
          <p:cNvSpPr>
            <a:spLocks noGrp="1"/>
          </p:cNvSpPr>
          <p:nvPr>
            <p:ph type="pic" sz="quarter" idx="36"/>
          </p:nvPr>
        </p:nvSpPr>
        <p:spPr>
          <a:xfrm>
            <a:off x="8254488" y="1404001"/>
            <a:ext cx="1587600" cy="1368023"/>
          </a:xfrm>
        </p:spPr>
        <p:txBody>
          <a:bodyPr lIns="0" rIns="0" bIns="0"/>
          <a:lstStyle>
            <a:lvl1pPr eaLnBrk="1">
              <a:defRPr sz="1333" b="0" spc="0">
                <a:latin typeface="Arial" panose="020B0604020202020204" pitchFamily="34" charset="0"/>
              </a:defRPr>
            </a:lvl1pPr>
          </a:lstStyle>
          <a:p>
            <a:r>
              <a:rPr lang="en-US" dirty="0"/>
              <a:t>Click icon to add picture</a:t>
            </a:r>
            <a:endParaRPr lang="en-GB" dirty="0"/>
          </a:p>
        </p:txBody>
      </p:sp>
      <p:sp>
        <p:nvSpPr>
          <p:cNvPr id="23" name="Text Placeholder 6"/>
          <p:cNvSpPr>
            <a:spLocks noGrp="1"/>
          </p:cNvSpPr>
          <p:nvPr>
            <p:ph type="body" sz="quarter" idx="29" hasCustomPrompt="1"/>
          </p:nvPr>
        </p:nvSpPr>
        <p:spPr>
          <a:xfrm>
            <a:off x="10221811" y="2877025"/>
            <a:ext cx="1587600" cy="2366488"/>
          </a:xfrm>
        </p:spPr>
        <p:txBody>
          <a:bodyPr lIns="0" rIns="0" bIns="0"/>
          <a:lstStyle>
            <a:lvl1pPr eaLnBrk="0">
              <a:defRPr sz="1333" spc="0"/>
            </a:lvl1pPr>
            <a:lvl2pPr>
              <a:spcBef>
                <a:spcPts val="300"/>
              </a:spcBef>
              <a:defRPr sz="1200" spc="0"/>
            </a:lvl2pPr>
            <a:lvl3pPr>
              <a:spcBef>
                <a:spcPts val="300"/>
              </a:spcBef>
              <a:defRPr sz="1200" spc="0"/>
            </a:lvl3pPr>
            <a:lvl4pPr>
              <a:spcBef>
                <a:spcPts val="300"/>
              </a:spcBef>
              <a:defRPr sz="1200" spc="0"/>
            </a:lvl4pPr>
            <a:lvl5pPr>
              <a:spcBef>
                <a:spcPts val="300"/>
              </a:spcBef>
              <a:defRPr sz="1200" spc="0"/>
            </a:lvl5pPr>
          </a:lstStyle>
          <a:p>
            <a:pPr lvl="0"/>
            <a:r>
              <a:rPr lang="en-US" dirty="0"/>
              <a:t>Click to edit Master text styles (8-10pt)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Picture Placeholder 6"/>
          <p:cNvSpPr>
            <a:spLocks noGrp="1"/>
          </p:cNvSpPr>
          <p:nvPr>
            <p:ph type="pic" sz="quarter" idx="21"/>
          </p:nvPr>
        </p:nvSpPr>
        <p:spPr>
          <a:xfrm>
            <a:off x="10221811" y="1404001"/>
            <a:ext cx="1587600" cy="1368023"/>
          </a:xfrm>
        </p:spPr>
        <p:txBody>
          <a:bodyPr lIns="0" rIns="0" bIns="0"/>
          <a:lstStyle>
            <a:lvl1pPr eaLnBrk="1">
              <a:defRPr sz="1333" b="0" spc="0">
                <a:latin typeface="Arial" panose="020B0604020202020204" pitchFamily="34" charset="0"/>
              </a:defRPr>
            </a:lvl1pPr>
          </a:lstStyle>
          <a:p>
            <a:r>
              <a:rPr lang="en-US" dirty="0"/>
              <a:t>Click icon to add picture</a:t>
            </a:r>
            <a:endParaRPr lang="en-GB" dirty="0"/>
          </a:p>
        </p:txBody>
      </p:sp>
      <p:sp>
        <p:nvSpPr>
          <p:cNvPr id="4" name="Footer Placeholder 3"/>
          <p:cNvSpPr>
            <a:spLocks noGrp="1"/>
          </p:cNvSpPr>
          <p:nvPr>
            <p:ph type="ftr" sz="quarter" idx="34"/>
          </p:nvPr>
        </p:nvSpPr>
        <p:spPr>
          <a:xfrm>
            <a:off x="2350821" y="6458401"/>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35"/>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3" name="Title 2">
            <a:extLst>
              <a:ext uri="{FF2B5EF4-FFF2-40B4-BE49-F238E27FC236}">
                <a16:creationId xmlns:a16="http://schemas.microsoft.com/office/drawing/2014/main" id="{DFBE55BB-79B5-4914-A387-995870EB9432}"/>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endParaRPr lang="en-US" dirty="0"/>
          </a:p>
        </p:txBody>
      </p:sp>
    </p:spTree>
    <p:extLst>
      <p:ext uri="{BB962C8B-B14F-4D97-AF65-F5344CB8AC3E}">
        <p14:creationId xmlns:p14="http://schemas.microsoft.com/office/powerpoint/2010/main" val="399998097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ography four up">
    <p:spTree>
      <p:nvGrpSpPr>
        <p:cNvPr id="1" name=""/>
        <p:cNvGrpSpPr/>
        <p:nvPr/>
      </p:nvGrpSpPr>
      <p:grpSpPr>
        <a:xfrm>
          <a:off x="0" y="0"/>
          <a:ext cx="0" cy="0"/>
          <a:chOff x="0" y="0"/>
          <a:chExt cx="0" cy="0"/>
        </a:xfrm>
      </p:grpSpPr>
      <p:sp>
        <p:nvSpPr>
          <p:cNvPr id="4" name="Footer Placeholder 3"/>
          <p:cNvSpPr>
            <a:spLocks noGrp="1"/>
          </p:cNvSpPr>
          <p:nvPr>
            <p:ph type="ftr" sz="quarter" idx="34"/>
          </p:nvPr>
        </p:nvSpPr>
        <p:spPr>
          <a:xfrm>
            <a:off x="2350821" y="6458401"/>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35"/>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28" name="Picture Placeholder 12">
            <a:extLst>
              <a:ext uri="{FF2B5EF4-FFF2-40B4-BE49-F238E27FC236}">
                <a16:creationId xmlns:a16="http://schemas.microsoft.com/office/drawing/2014/main" id="{D571ED62-37A1-4ADD-A3FA-82C527EBD525}"/>
              </a:ext>
            </a:extLst>
          </p:cNvPr>
          <p:cNvSpPr>
            <a:spLocks noGrp="1"/>
          </p:cNvSpPr>
          <p:nvPr>
            <p:ph type="pic" sz="quarter" idx="38"/>
          </p:nvPr>
        </p:nvSpPr>
        <p:spPr>
          <a:xfrm>
            <a:off x="9248247" y="1404001"/>
            <a:ext cx="1142823" cy="1142841"/>
          </a:xfrm>
          <a:prstGeom prst="ellipse">
            <a:avLst/>
          </a:prstGeom>
        </p:spPr>
        <p:txBody>
          <a:bodyPr lIns="0" rIns="0" bIns="0" anchor="ctr" anchorCtr="0"/>
          <a:lstStyle>
            <a:lvl1pPr algn="ctr" eaLnBrk="1">
              <a:defRPr sz="1051" b="0" spc="0">
                <a:latin typeface="Arial" panose="020B0604020202020204" pitchFamily="34" charset="0"/>
              </a:defRPr>
            </a:lvl1pPr>
          </a:lstStyle>
          <a:p>
            <a:r>
              <a:rPr lang="en-US" dirty="0"/>
              <a:t>Click icon to add picture</a:t>
            </a:r>
            <a:endParaRPr lang="en-GB" dirty="0"/>
          </a:p>
        </p:txBody>
      </p:sp>
      <p:sp>
        <p:nvSpPr>
          <p:cNvPr id="31" name="Picture Placeholder 12">
            <a:extLst>
              <a:ext uri="{FF2B5EF4-FFF2-40B4-BE49-F238E27FC236}">
                <a16:creationId xmlns:a16="http://schemas.microsoft.com/office/drawing/2014/main" id="{5EC70451-B10C-4977-9370-77653FFF3DD4}"/>
              </a:ext>
            </a:extLst>
          </p:cNvPr>
          <p:cNvSpPr>
            <a:spLocks noGrp="1"/>
          </p:cNvSpPr>
          <p:nvPr>
            <p:ph type="pic" sz="quarter" idx="40"/>
          </p:nvPr>
        </p:nvSpPr>
        <p:spPr>
          <a:xfrm>
            <a:off x="6293027" y="1404001"/>
            <a:ext cx="1142823" cy="1142841"/>
          </a:xfrm>
          <a:prstGeom prst="ellipse">
            <a:avLst/>
          </a:prstGeom>
        </p:spPr>
        <p:txBody>
          <a:bodyPr lIns="0" rIns="0" bIns="0" anchor="ctr" anchorCtr="0"/>
          <a:lstStyle>
            <a:lvl1pPr algn="ctr" eaLnBrk="1">
              <a:defRPr sz="1051" b="0" spc="0">
                <a:latin typeface="Arial" panose="020B0604020202020204" pitchFamily="34" charset="0"/>
              </a:defRPr>
            </a:lvl1pPr>
          </a:lstStyle>
          <a:p>
            <a:r>
              <a:rPr lang="en-US" dirty="0"/>
              <a:t>Click icon to add picture</a:t>
            </a:r>
            <a:endParaRPr lang="en-GB" dirty="0"/>
          </a:p>
        </p:txBody>
      </p:sp>
      <p:sp>
        <p:nvSpPr>
          <p:cNvPr id="46" name="Picture Placeholder 12">
            <a:extLst>
              <a:ext uri="{FF2B5EF4-FFF2-40B4-BE49-F238E27FC236}">
                <a16:creationId xmlns:a16="http://schemas.microsoft.com/office/drawing/2014/main" id="{84378BAC-744B-4DC6-BDA3-C15119DA8B6B}"/>
              </a:ext>
            </a:extLst>
          </p:cNvPr>
          <p:cNvSpPr>
            <a:spLocks noGrp="1"/>
          </p:cNvSpPr>
          <p:nvPr>
            <p:ph type="pic" sz="quarter" idx="42"/>
          </p:nvPr>
        </p:nvSpPr>
        <p:spPr>
          <a:xfrm>
            <a:off x="3337808" y="1404001"/>
            <a:ext cx="1142823" cy="1142841"/>
          </a:xfrm>
          <a:prstGeom prst="ellipse">
            <a:avLst/>
          </a:prstGeom>
        </p:spPr>
        <p:txBody>
          <a:bodyPr lIns="0" rIns="0" bIns="0" anchor="ctr" anchorCtr="0"/>
          <a:lstStyle>
            <a:lvl1pPr algn="ctr" eaLnBrk="1">
              <a:defRPr sz="1051" b="0" spc="0">
                <a:latin typeface="Arial" panose="020B0604020202020204" pitchFamily="34" charset="0"/>
              </a:defRPr>
            </a:lvl1pPr>
          </a:lstStyle>
          <a:p>
            <a:r>
              <a:rPr lang="en-US" dirty="0"/>
              <a:t>Click icon to add picture</a:t>
            </a:r>
            <a:endParaRPr lang="en-GB" dirty="0"/>
          </a:p>
        </p:txBody>
      </p:sp>
      <p:sp>
        <p:nvSpPr>
          <p:cNvPr id="48" name="Picture Placeholder 12">
            <a:extLst>
              <a:ext uri="{FF2B5EF4-FFF2-40B4-BE49-F238E27FC236}">
                <a16:creationId xmlns:a16="http://schemas.microsoft.com/office/drawing/2014/main" id="{80ADDD61-DE66-4CBB-8C2B-AC0890694CFB}"/>
              </a:ext>
            </a:extLst>
          </p:cNvPr>
          <p:cNvSpPr>
            <a:spLocks noGrp="1"/>
          </p:cNvSpPr>
          <p:nvPr>
            <p:ph type="pic" sz="quarter" idx="44"/>
          </p:nvPr>
        </p:nvSpPr>
        <p:spPr>
          <a:xfrm>
            <a:off x="382590" y="1404001"/>
            <a:ext cx="1142823" cy="1142841"/>
          </a:xfrm>
          <a:prstGeom prst="ellipse">
            <a:avLst/>
          </a:prstGeom>
        </p:spPr>
        <p:txBody>
          <a:bodyPr lIns="0" rIns="0" bIns="0" anchor="ctr" anchorCtr="0"/>
          <a:lstStyle>
            <a:lvl1pPr algn="ctr" eaLnBrk="1">
              <a:defRPr sz="1051" b="0" spc="0">
                <a:latin typeface="Arial" panose="020B0604020202020204" pitchFamily="34" charset="0"/>
              </a:defRPr>
            </a:lvl1pPr>
          </a:lstStyle>
          <a:p>
            <a:r>
              <a:rPr lang="en-US" dirty="0"/>
              <a:t>Click icon to add picture</a:t>
            </a:r>
            <a:endParaRPr lang="en-GB" dirty="0"/>
          </a:p>
        </p:txBody>
      </p:sp>
      <p:cxnSp>
        <p:nvCxnSpPr>
          <p:cNvPr id="50" name="top_border">
            <a:extLst>
              <a:ext uri="{FF2B5EF4-FFF2-40B4-BE49-F238E27FC236}">
                <a16:creationId xmlns:a16="http://schemas.microsoft.com/office/drawing/2014/main" id="{5E9FFEA9-34AD-40FF-8768-F50997D12FF4}"/>
              </a:ext>
            </a:extLst>
          </p:cNvPr>
          <p:cNvCxnSpPr>
            <a:cxnSpLocks/>
          </p:cNvCxnSpPr>
          <p:nvPr/>
        </p:nvCxnSpPr>
        <p:spPr>
          <a:xfrm>
            <a:off x="385200" y="2879227"/>
            <a:ext cx="25740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51" name="Text Placeholder 24">
            <a:extLst>
              <a:ext uri="{FF2B5EF4-FFF2-40B4-BE49-F238E27FC236}">
                <a16:creationId xmlns:a16="http://schemas.microsoft.com/office/drawing/2014/main" id="{3BA556DB-9334-4833-BB83-A0D9D6CBB499}"/>
              </a:ext>
            </a:extLst>
          </p:cNvPr>
          <p:cNvSpPr>
            <a:spLocks noGrp="1"/>
          </p:cNvSpPr>
          <p:nvPr>
            <p:ph type="body" sz="quarter" idx="46" hasCustomPrompt="1"/>
          </p:nvPr>
        </p:nvSpPr>
        <p:spPr>
          <a:xfrm>
            <a:off x="385200" y="2938708"/>
            <a:ext cx="2559579" cy="483483"/>
          </a:xfrm>
        </p:spPr>
        <p:txBody>
          <a:bodyPr lIns="0" rIns="0" bIns="0"/>
          <a:lstStyle>
            <a:lvl1pPr eaLnBrk="0">
              <a:lnSpc>
                <a:spcPct val="95000"/>
              </a:lnSpc>
              <a:spcBef>
                <a:spcPts val="0"/>
              </a:spcBef>
              <a:defRPr sz="1200" b="0" spc="0"/>
            </a:lvl1pPr>
            <a:lvl2pPr marL="0" indent="0">
              <a:lnSpc>
                <a:spcPct val="95000"/>
              </a:lnSpc>
              <a:spcBef>
                <a:spcPts val="0"/>
              </a:spcBef>
              <a:buNone/>
              <a:defRPr sz="1200" spc="0"/>
            </a:lvl2pPr>
            <a:lvl3pPr>
              <a:spcBef>
                <a:spcPts val="300"/>
              </a:spcBef>
              <a:defRPr sz="900"/>
            </a:lvl3pPr>
            <a:lvl4pPr>
              <a:spcBef>
                <a:spcPts val="300"/>
              </a:spcBef>
              <a:defRPr sz="900"/>
            </a:lvl4pPr>
            <a:lvl5pPr>
              <a:spcBef>
                <a:spcPts val="300"/>
              </a:spcBef>
              <a:defRPr sz="900"/>
            </a:lvl5pPr>
          </a:lstStyle>
          <a:p>
            <a:pPr lvl="0"/>
            <a:r>
              <a:rPr lang="en-US" dirty="0"/>
              <a:t>Click to Master </a:t>
            </a:r>
          </a:p>
          <a:p>
            <a:pPr lvl="1"/>
            <a:r>
              <a:rPr lang="en-US" dirty="0"/>
              <a:t>Second level</a:t>
            </a:r>
            <a:endParaRPr lang="en-GB" dirty="0"/>
          </a:p>
        </p:txBody>
      </p:sp>
      <p:cxnSp>
        <p:nvCxnSpPr>
          <p:cNvPr id="52" name="top_border">
            <a:extLst>
              <a:ext uri="{FF2B5EF4-FFF2-40B4-BE49-F238E27FC236}">
                <a16:creationId xmlns:a16="http://schemas.microsoft.com/office/drawing/2014/main" id="{905DF072-9EE7-409E-BC14-63A27A53C170}"/>
              </a:ext>
            </a:extLst>
          </p:cNvPr>
          <p:cNvCxnSpPr>
            <a:cxnSpLocks/>
          </p:cNvCxnSpPr>
          <p:nvPr/>
        </p:nvCxnSpPr>
        <p:spPr>
          <a:xfrm>
            <a:off x="3337807" y="2879227"/>
            <a:ext cx="25740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53" name="Text Placeholder 24">
            <a:extLst>
              <a:ext uri="{FF2B5EF4-FFF2-40B4-BE49-F238E27FC236}">
                <a16:creationId xmlns:a16="http://schemas.microsoft.com/office/drawing/2014/main" id="{93B030F6-B30F-4CAE-B55D-B8CBC9B7D0DD}"/>
              </a:ext>
            </a:extLst>
          </p:cNvPr>
          <p:cNvSpPr>
            <a:spLocks noGrp="1"/>
          </p:cNvSpPr>
          <p:nvPr>
            <p:ph type="body" sz="quarter" idx="47"/>
          </p:nvPr>
        </p:nvSpPr>
        <p:spPr>
          <a:xfrm>
            <a:off x="3337807" y="2938708"/>
            <a:ext cx="2559579" cy="483483"/>
          </a:xfrm>
        </p:spPr>
        <p:txBody>
          <a:bodyPr lIns="0" rIns="0" bIns="0"/>
          <a:lstStyle>
            <a:lvl1pPr eaLnBrk="0">
              <a:lnSpc>
                <a:spcPct val="95000"/>
              </a:lnSpc>
              <a:spcBef>
                <a:spcPts val="0"/>
              </a:spcBef>
              <a:defRPr sz="1200" b="0" spc="0"/>
            </a:lvl1pPr>
            <a:lvl2pPr marL="0" indent="0">
              <a:lnSpc>
                <a:spcPct val="95000"/>
              </a:lnSpc>
              <a:spcBef>
                <a:spcPts val="0"/>
              </a:spcBef>
              <a:buNone/>
              <a:defRPr sz="1200" spc="0"/>
            </a:lvl2pPr>
            <a:lvl3pPr>
              <a:spcBef>
                <a:spcPts val="300"/>
              </a:spcBef>
              <a:defRPr sz="900"/>
            </a:lvl3pPr>
            <a:lvl4pPr>
              <a:spcBef>
                <a:spcPts val="300"/>
              </a:spcBef>
              <a:defRPr sz="900"/>
            </a:lvl4pPr>
            <a:lvl5pPr>
              <a:spcBef>
                <a:spcPts val="300"/>
              </a:spcBef>
              <a:defRPr sz="900"/>
            </a:lvl5pPr>
          </a:lstStyle>
          <a:p>
            <a:pPr lvl="0"/>
            <a:r>
              <a:rPr lang="en-US"/>
              <a:t>Click to edit Master text styles</a:t>
            </a:r>
          </a:p>
          <a:p>
            <a:pPr lvl="1"/>
            <a:r>
              <a:rPr lang="en-US"/>
              <a:t>Second level</a:t>
            </a:r>
          </a:p>
        </p:txBody>
      </p:sp>
      <p:cxnSp>
        <p:nvCxnSpPr>
          <p:cNvPr id="54" name="top_border">
            <a:extLst>
              <a:ext uri="{FF2B5EF4-FFF2-40B4-BE49-F238E27FC236}">
                <a16:creationId xmlns:a16="http://schemas.microsoft.com/office/drawing/2014/main" id="{02511175-35D0-4BF0-81FA-9FCFD9BE5A06}"/>
              </a:ext>
            </a:extLst>
          </p:cNvPr>
          <p:cNvCxnSpPr>
            <a:cxnSpLocks/>
          </p:cNvCxnSpPr>
          <p:nvPr/>
        </p:nvCxnSpPr>
        <p:spPr>
          <a:xfrm>
            <a:off x="6293025" y="2879227"/>
            <a:ext cx="25740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55" name="Text Placeholder 24">
            <a:extLst>
              <a:ext uri="{FF2B5EF4-FFF2-40B4-BE49-F238E27FC236}">
                <a16:creationId xmlns:a16="http://schemas.microsoft.com/office/drawing/2014/main" id="{DBEF01F8-3FA9-4661-8911-45187A00A749}"/>
              </a:ext>
            </a:extLst>
          </p:cNvPr>
          <p:cNvSpPr>
            <a:spLocks noGrp="1"/>
          </p:cNvSpPr>
          <p:nvPr>
            <p:ph type="body" sz="quarter" idx="48"/>
          </p:nvPr>
        </p:nvSpPr>
        <p:spPr>
          <a:xfrm>
            <a:off x="6293025" y="2938708"/>
            <a:ext cx="2559579" cy="483483"/>
          </a:xfrm>
        </p:spPr>
        <p:txBody>
          <a:bodyPr lIns="0" rIns="0" bIns="0"/>
          <a:lstStyle>
            <a:lvl1pPr eaLnBrk="0">
              <a:lnSpc>
                <a:spcPct val="95000"/>
              </a:lnSpc>
              <a:spcBef>
                <a:spcPts val="0"/>
              </a:spcBef>
              <a:defRPr sz="1200" b="0" spc="0"/>
            </a:lvl1pPr>
            <a:lvl2pPr marL="0" indent="0">
              <a:lnSpc>
                <a:spcPct val="95000"/>
              </a:lnSpc>
              <a:spcBef>
                <a:spcPts val="0"/>
              </a:spcBef>
              <a:buNone/>
              <a:defRPr sz="1200" spc="0"/>
            </a:lvl2pPr>
            <a:lvl3pPr>
              <a:spcBef>
                <a:spcPts val="300"/>
              </a:spcBef>
              <a:defRPr sz="900"/>
            </a:lvl3pPr>
            <a:lvl4pPr>
              <a:spcBef>
                <a:spcPts val="300"/>
              </a:spcBef>
              <a:defRPr sz="900"/>
            </a:lvl4pPr>
            <a:lvl5pPr>
              <a:spcBef>
                <a:spcPts val="300"/>
              </a:spcBef>
              <a:defRPr sz="900"/>
            </a:lvl5pPr>
          </a:lstStyle>
          <a:p>
            <a:pPr lvl="0"/>
            <a:r>
              <a:rPr lang="en-US"/>
              <a:t>Click to edit Master text styles</a:t>
            </a:r>
          </a:p>
          <a:p>
            <a:pPr lvl="1"/>
            <a:r>
              <a:rPr lang="en-US"/>
              <a:t>Second level</a:t>
            </a:r>
          </a:p>
        </p:txBody>
      </p:sp>
      <p:cxnSp>
        <p:nvCxnSpPr>
          <p:cNvPr id="56" name="top_border">
            <a:extLst>
              <a:ext uri="{FF2B5EF4-FFF2-40B4-BE49-F238E27FC236}">
                <a16:creationId xmlns:a16="http://schemas.microsoft.com/office/drawing/2014/main" id="{AC0EC851-46CF-442C-B17A-0D184DBE1F5F}"/>
              </a:ext>
            </a:extLst>
          </p:cNvPr>
          <p:cNvCxnSpPr>
            <a:cxnSpLocks/>
          </p:cNvCxnSpPr>
          <p:nvPr/>
        </p:nvCxnSpPr>
        <p:spPr>
          <a:xfrm>
            <a:off x="9248245" y="2879227"/>
            <a:ext cx="25740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57" name="Text Placeholder 24">
            <a:extLst>
              <a:ext uri="{FF2B5EF4-FFF2-40B4-BE49-F238E27FC236}">
                <a16:creationId xmlns:a16="http://schemas.microsoft.com/office/drawing/2014/main" id="{EB359154-6BCD-43DE-8401-C3288D4DFC93}"/>
              </a:ext>
            </a:extLst>
          </p:cNvPr>
          <p:cNvSpPr>
            <a:spLocks noGrp="1"/>
          </p:cNvSpPr>
          <p:nvPr>
            <p:ph type="body" sz="quarter" idx="49"/>
          </p:nvPr>
        </p:nvSpPr>
        <p:spPr>
          <a:xfrm>
            <a:off x="9248245" y="2938708"/>
            <a:ext cx="2559579" cy="483483"/>
          </a:xfrm>
        </p:spPr>
        <p:txBody>
          <a:bodyPr lIns="0" rIns="0" bIns="0"/>
          <a:lstStyle>
            <a:lvl1pPr eaLnBrk="0">
              <a:lnSpc>
                <a:spcPct val="95000"/>
              </a:lnSpc>
              <a:spcBef>
                <a:spcPts val="0"/>
              </a:spcBef>
              <a:defRPr sz="1200" b="0" spc="0"/>
            </a:lvl1pPr>
            <a:lvl2pPr marL="0" indent="0">
              <a:lnSpc>
                <a:spcPct val="95000"/>
              </a:lnSpc>
              <a:spcBef>
                <a:spcPts val="0"/>
              </a:spcBef>
              <a:buNone/>
              <a:defRPr sz="1200" spc="0"/>
            </a:lvl2pPr>
            <a:lvl3pPr>
              <a:spcBef>
                <a:spcPts val="300"/>
              </a:spcBef>
              <a:defRPr sz="900"/>
            </a:lvl3pPr>
            <a:lvl4pPr>
              <a:spcBef>
                <a:spcPts val="300"/>
              </a:spcBef>
              <a:defRPr sz="900"/>
            </a:lvl4pPr>
            <a:lvl5pPr>
              <a:spcBef>
                <a:spcPts val="300"/>
              </a:spcBef>
              <a:defRPr sz="900"/>
            </a:lvl5pPr>
          </a:lstStyle>
          <a:p>
            <a:pPr lvl="0"/>
            <a:r>
              <a:rPr lang="en-US"/>
              <a:t>Click to edit Master text styles</a:t>
            </a:r>
          </a:p>
          <a:p>
            <a:pPr lvl="1"/>
            <a:r>
              <a:rPr lang="en-US"/>
              <a:t>Second level</a:t>
            </a:r>
          </a:p>
        </p:txBody>
      </p:sp>
      <p:sp>
        <p:nvSpPr>
          <p:cNvPr id="3" name="Title 2">
            <a:extLst>
              <a:ext uri="{FF2B5EF4-FFF2-40B4-BE49-F238E27FC236}">
                <a16:creationId xmlns:a16="http://schemas.microsoft.com/office/drawing/2014/main" id="{190916FC-3D57-489F-8804-605411923F8C}"/>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p>
        </p:txBody>
      </p:sp>
      <p:sp>
        <p:nvSpPr>
          <p:cNvPr id="22" name="Content Placeholder 8">
            <a:extLst>
              <a:ext uri="{FF2B5EF4-FFF2-40B4-BE49-F238E27FC236}">
                <a16:creationId xmlns:a16="http://schemas.microsoft.com/office/drawing/2014/main" id="{4C9E04F5-9560-4728-B2CA-B34A719BCA19}"/>
              </a:ext>
            </a:extLst>
          </p:cNvPr>
          <p:cNvSpPr>
            <a:spLocks noGrp="1"/>
          </p:cNvSpPr>
          <p:nvPr>
            <p:ph sz="quarter" idx="50"/>
          </p:nvPr>
        </p:nvSpPr>
        <p:spPr>
          <a:xfrm>
            <a:off x="382588" y="3435810"/>
            <a:ext cx="2559579" cy="2660191"/>
          </a:xfrm>
        </p:spPr>
        <p:txBody>
          <a:bodyPr lIns="0" rIns="0" bIns="0"/>
          <a:lstStyle>
            <a:lvl1pPr eaLnBrk="1">
              <a:lnSpc>
                <a:spcPct val="100000"/>
              </a:lnSpc>
              <a:spcBef>
                <a:spcPts val="0"/>
              </a:spcBef>
              <a:defRPr sz="1200" spc="0">
                <a:latin typeface="Arial" panose="020B0604020202020204" pitchFamily="34" charset="0"/>
              </a:defRPr>
            </a:lvl1pPr>
            <a:lvl2pPr eaLnBrk="1">
              <a:lnSpc>
                <a:spcPct val="100000"/>
              </a:lnSpc>
              <a:spcBef>
                <a:spcPts val="0"/>
              </a:spcBef>
              <a:defRPr sz="1200" spc="0">
                <a:latin typeface="Arial" panose="020B0604020202020204" pitchFamily="34" charset="0"/>
              </a:defRPr>
            </a:lvl2pPr>
            <a:lvl3pPr eaLnBrk="1">
              <a:lnSpc>
                <a:spcPct val="100000"/>
              </a:lnSpc>
              <a:spcBef>
                <a:spcPts val="0"/>
              </a:spcBef>
              <a:defRPr sz="1200" spc="0">
                <a:latin typeface="Arial" panose="020B0604020202020204" pitchFamily="34" charset="0"/>
              </a:defRPr>
            </a:lvl3pPr>
            <a:lvl4pPr eaLnBrk="1">
              <a:lnSpc>
                <a:spcPct val="100000"/>
              </a:lnSpc>
              <a:spcBef>
                <a:spcPts val="0"/>
              </a:spcBef>
              <a:defRPr sz="1200" spc="0">
                <a:latin typeface="Arial" panose="020B0604020202020204" pitchFamily="34" charset="0"/>
              </a:defRPr>
            </a:lvl4pPr>
            <a:lvl5pPr eaLnBrk="1">
              <a:lnSpc>
                <a:spcPct val="100000"/>
              </a:lnSpc>
              <a:spcBef>
                <a:spcPts val="0"/>
              </a:spcBef>
              <a:defRPr sz="1200" spc="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8">
            <a:extLst>
              <a:ext uri="{FF2B5EF4-FFF2-40B4-BE49-F238E27FC236}">
                <a16:creationId xmlns:a16="http://schemas.microsoft.com/office/drawing/2014/main" id="{2668A636-4EC1-439A-A382-7B7DFDC8402A}"/>
              </a:ext>
            </a:extLst>
          </p:cNvPr>
          <p:cNvSpPr>
            <a:spLocks noGrp="1"/>
          </p:cNvSpPr>
          <p:nvPr>
            <p:ph sz="quarter" idx="51"/>
          </p:nvPr>
        </p:nvSpPr>
        <p:spPr>
          <a:xfrm>
            <a:off x="3337807" y="3435810"/>
            <a:ext cx="2559579" cy="2660191"/>
          </a:xfrm>
        </p:spPr>
        <p:txBody>
          <a:bodyPr lIns="0" rIns="0" bIns="0"/>
          <a:lstStyle>
            <a:lvl1pPr eaLnBrk="1">
              <a:lnSpc>
                <a:spcPct val="100000"/>
              </a:lnSpc>
              <a:spcBef>
                <a:spcPts val="0"/>
              </a:spcBef>
              <a:defRPr sz="1200" spc="0">
                <a:latin typeface="Arial" panose="020B0604020202020204" pitchFamily="34" charset="0"/>
              </a:defRPr>
            </a:lvl1pPr>
            <a:lvl2pPr eaLnBrk="1">
              <a:lnSpc>
                <a:spcPct val="100000"/>
              </a:lnSpc>
              <a:spcBef>
                <a:spcPts val="0"/>
              </a:spcBef>
              <a:defRPr sz="1200" spc="0">
                <a:latin typeface="Arial" panose="020B0604020202020204" pitchFamily="34" charset="0"/>
              </a:defRPr>
            </a:lvl2pPr>
            <a:lvl3pPr eaLnBrk="1">
              <a:lnSpc>
                <a:spcPct val="100000"/>
              </a:lnSpc>
              <a:spcBef>
                <a:spcPts val="0"/>
              </a:spcBef>
              <a:defRPr sz="1200" spc="0">
                <a:latin typeface="Arial" panose="020B0604020202020204" pitchFamily="34" charset="0"/>
              </a:defRPr>
            </a:lvl3pPr>
            <a:lvl4pPr eaLnBrk="1">
              <a:lnSpc>
                <a:spcPct val="100000"/>
              </a:lnSpc>
              <a:spcBef>
                <a:spcPts val="0"/>
              </a:spcBef>
              <a:defRPr sz="1200" spc="0">
                <a:latin typeface="Arial" panose="020B0604020202020204" pitchFamily="34" charset="0"/>
              </a:defRPr>
            </a:lvl4pPr>
            <a:lvl5pPr eaLnBrk="1">
              <a:lnSpc>
                <a:spcPct val="100000"/>
              </a:lnSpc>
              <a:spcBef>
                <a:spcPts val="0"/>
              </a:spcBef>
              <a:defRPr sz="1200" spc="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8">
            <a:extLst>
              <a:ext uri="{FF2B5EF4-FFF2-40B4-BE49-F238E27FC236}">
                <a16:creationId xmlns:a16="http://schemas.microsoft.com/office/drawing/2014/main" id="{9B112AFD-4A2F-420C-9F84-79D74AF032D8}"/>
              </a:ext>
            </a:extLst>
          </p:cNvPr>
          <p:cNvSpPr>
            <a:spLocks noGrp="1"/>
          </p:cNvSpPr>
          <p:nvPr>
            <p:ph sz="quarter" idx="52"/>
          </p:nvPr>
        </p:nvSpPr>
        <p:spPr>
          <a:xfrm>
            <a:off x="6293025" y="3435810"/>
            <a:ext cx="2559579" cy="2660191"/>
          </a:xfrm>
        </p:spPr>
        <p:txBody>
          <a:bodyPr lIns="0" rIns="0" bIns="0"/>
          <a:lstStyle>
            <a:lvl1pPr eaLnBrk="1">
              <a:lnSpc>
                <a:spcPct val="100000"/>
              </a:lnSpc>
              <a:spcBef>
                <a:spcPts val="0"/>
              </a:spcBef>
              <a:defRPr sz="1200" spc="0">
                <a:latin typeface="Arial" panose="020B0604020202020204" pitchFamily="34" charset="0"/>
              </a:defRPr>
            </a:lvl1pPr>
            <a:lvl2pPr eaLnBrk="1">
              <a:lnSpc>
                <a:spcPct val="100000"/>
              </a:lnSpc>
              <a:spcBef>
                <a:spcPts val="0"/>
              </a:spcBef>
              <a:defRPr sz="1200" spc="0">
                <a:latin typeface="Arial" panose="020B0604020202020204" pitchFamily="34" charset="0"/>
              </a:defRPr>
            </a:lvl2pPr>
            <a:lvl3pPr eaLnBrk="1">
              <a:lnSpc>
                <a:spcPct val="100000"/>
              </a:lnSpc>
              <a:spcBef>
                <a:spcPts val="0"/>
              </a:spcBef>
              <a:defRPr sz="1200" spc="0">
                <a:latin typeface="Arial" panose="020B0604020202020204" pitchFamily="34" charset="0"/>
              </a:defRPr>
            </a:lvl3pPr>
            <a:lvl4pPr eaLnBrk="1">
              <a:lnSpc>
                <a:spcPct val="100000"/>
              </a:lnSpc>
              <a:spcBef>
                <a:spcPts val="0"/>
              </a:spcBef>
              <a:defRPr sz="1200" spc="0">
                <a:latin typeface="Arial" panose="020B0604020202020204" pitchFamily="34" charset="0"/>
              </a:defRPr>
            </a:lvl4pPr>
            <a:lvl5pPr eaLnBrk="1">
              <a:lnSpc>
                <a:spcPct val="100000"/>
              </a:lnSpc>
              <a:spcBef>
                <a:spcPts val="0"/>
              </a:spcBef>
              <a:defRPr sz="1200" spc="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8">
            <a:extLst>
              <a:ext uri="{FF2B5EF4-FFF2-40B4-BE49-F238E27FC236}">
                <a16:creationId xmlns:a16="http://schemas.microsoft.com/office/drawing/2014/main" id="{F5CD8AD1-77CB-42C2-9B59-C3064DB79481}"/>
              </a:ext>
            </a:extLst>
          </p:cNvPr>
          <p:cNvSpPr>
            <a:spLocks noGrp="1"/>
          </p:cNvSpPr>
          <p:nvPr>
            <p:ph sz="quarter" idx="53"/>
          </p:nvPr>
        </p:nvSpPr>
        <p:spPr>
          <a:xfrm>
            <a:off x="9248247" y="3435810"/>
            <a:ext cx="2559579" cy="2660191"/>
          </a:xfrm>
        </p:spPr>
        <p:txBody>
          <a:bodyPr lIns="0" rIns="0" bIns="0"/>
          <a:lstStyle>
            <a:lvl1pPr eaLnBrk="1">
              <a:lnSpc>
                <a:spcPct val="100000"/>
              </a:lnSpc>
              <a:spcBef>
                <a:spcPts val="0"/>
              </a:spcBef>
              <a:defRPr sz="1200" spc="0">
                <a:latin typeface="Arial" panose="020B0604020202020204" pitchFamily="34" charset="0"/>
              </a:defRPr>
            </a:lvl1pPr>
            <a:lvl2pPr eaLnBrk="1">
              <a:lnSpc>
                <a:spcPct val="100000"/>
              </a:lnSpc>
              <a:spcBef>
                <a:spcPts val="0"/>
              </a:spcBef>
              <a:defRPr sz="1200" spc="0">
                <a:latin typeface="Arial" panose="020B0604020202020204" pitchFamily="34" charset="0"/>
              </a:defRPr>
            </a:lvl2pPr>
            <a:lvl3pPr eaLnBrk="1">
              <a:lnSpc>
                <a:spcPct val="100000"/>
              </a:lnSpc>
              <a:spcBef>
                <a:spcPts val="0"/>
              </a:spcBef>
              <a:defRPr sz="1200" spc="0">
                <a:latin typeface="Arial" panose="020B0604020202020204" pitchFamily="34" charset="0"/>
              </a:defRPr>
            </a:lvl3pPr>
            <a:lvl4pPr eaLnBrk="1">
              <a:lnSpc>
                <a:spcPct val="100000"/>
              </a:lnSpc>
              <a:spcBef>
                <a:spcPts val="0"/>
              </a:spcBef>
              <a:defRPr sz="1200" spc="0">
                <a:latin typeface="Arial" panose="020B0604020202020204" pitchFamily="34" charset="0"/>
              </a:defRPr>
            </a:lvl4pPr>
            <a:lvl5pPr eaLnBrk="1">
              <a:lnSpc>
                <a:spcPct val="100000"/>
              </a:lnSpc>
              <a:spcBef>
                <a:spcPts val="0"/>
              </a:spcBef>
              <a:defRPr sz="1200" spc="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3215930"/>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three up">
    <p:spTree>
      <p:nvGrpSpPr>
        <p:cNvPr id="1" name=""/>
        <p:cNvGrpSpPr/>
        <p:nvPr/>
      </p:nvGrpSpPr>
      <p:grpSpPr>
        <a:xfrm>
          <a:off x="0" y="0"/>
          <a:ext cx="0" cy="0"/>
          <a:chOff x="0" y="0"/>
          <a:chExt cx="0" cy="0"/>
        </a:xfrm>
      </p:grpSpPr>
      <p:sp>
        <p:nvSpPr>
          <p:cNvPr id="4" name="Footer Placeholder 3"/>
          <p:cNvSpPr>
            <a:spLocks noGrp="1"/>
          </p:cNvSpPr>
          <p:nvPr>
            <p:ph type="ftr" sz="quarter" idx="34"/>
          </p:nvPr>
        </p:nvSpPr>
        <p:spPr>
          <a:xfrm>
            <a:off x="2350821" y="6458401"/>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35"/>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3" name="Title 2">
            <a:extLst>
              <a:ext uri="{FF2B5EF4-FFF2-40B4-BE49-F238E27FC236}">
                <a16:creationId xmlns:a16="http://schemas.microsoft.com/office/drawing/2014/main" id="{0EE45F85-5CBA-4E82-99F0-C0FA767C6BEE}"/>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6671D5E5-809D-4CA8-92DE-1D9A2DA62EAB}"/>
              </a:ext>
            </a:extLst>
          </p:cNvPr>
          <p:cNvSpPr>
            <a:spLocks noGrp="1"/>
          </p:cNvSpPr>
          <p:nvPr>
            <p:ph type="body" sz="quarter" idx="45"/>
          </p:nvPr>
        </p:nvSpPr>
        <p:spPr>
          <a:xfrm>
            <a:off x="385200" y="2378869"/>
            <a:ext cx="3415275" cy="3717131"/>
          </a:xfrm>
        </p:spPr>
        <p:txBody>
          <a:bodyPr lIns="0" rIns="0" bIns="0"/>
          <a:lstStyle>
            <a:lvl1pPr eaLnBrk="0">
              <a:defRPr sz="1200" spc="0"/>
            </a:lvl1pPr>
            <a:lvl2pPr>
              <a:defRPr sz="1200" spc="0"/>
            </a:lvl2pPr>
            <a:lvl3pPr>
              <a:defRPr sz="1200" spc="0"/>
            </a:lvl3pPr>
            <a:lvl4pPr>
              <a:defRPr sz="1200" spc="0"/>
            </a:lvl4pPr>
            <a:lvl5pPr>
              <a:defRPr sz="12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a:extLst>
              <a:ext uri="{FF2B5EF4-FFF2-40B4-BE49-F238E27FC236}">
                <a16:creationId xmlns:a16="http://schemas.microsoft.com/office/drawing/2014/main" id="{3EDD50B3-A8D6-4FD4-B831-37F14BD08C94}"/>
              </a:ext>
            </a:extLst>
          </p:cNvPr>
          <p:cNvSpPr>
            <a:spLocks noGrp="1"/>
          </p:cNvSpPr>
          <p:nvPr>
            <p:ph type="body" sz="quarter" idx="46"/>
          </p:nvPr>
        </p:nvSpPr>
        <p:spPr>
          <a:xfrm>
            <a:off x="4318000" y="2378869"/>
            <a:ext cx="3415275" cy="3717131"/>
          </a:xfrm>
        </p:spPr>
        <p:txBody>
          <a:bodyPr lIns="0" rIns="0" bIns="0"/>
          <a:lstStyle>
            <a:lvl1pPr eaLnBrk="0">
              <a:defRPr sz="1200" spc="0"/>
            </a:lvl1pPr>
            <a:lvl2pPr>
              <a:defRPr sz="1200" spc="0"/>
            </a:lvl2pPr>
            <a:lvl3pPr>
              <a:defRPr sz="1200" spc="0"/>
            </a:lvl3pPr>
            <a:lvl4pPr>
              <a:defRPr sz="1200" spc="0"/>
            </a:lvl4pPr>
            <a:lvl5pPr>
              <a:defRPr sz="12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a:ext uri="{FF2B5EF4-FFF2-40B4-BE49-F238E27FC236}">
                <a16:creationId xmlns:a16="http://schemas.microsoft.com/office/drawing/2014/main" id="{094E7927-3F9E-4653-B821-A7C0104E4F6A}"/>
              </a:ext>
            </a:extLst>
          </p:cNvPr>
          <p:cNvSpPr>
            <a:spLocks noGrp="1"/>
          </p:cNvSpPr>
          <p:nvPr>
            <p:ph type="body" sz="quarter" idx="47"/>
          </p:nvPr>
        </p:nvSpPr>
        <p:spPr>
          <a:xfrm>
            <a:off x="8253413" y="2378869"/>
            <a:ext cx="3415275" cy="3717131"/>
          </a:xfrm>
        </p:spPr>
        <p:txBody>
          <a:bodyPr lIns="0" rIns="0" bIns="0"/>
          <a:lstStyle>
            <a:lvl1pPr eaLnBrk="0">
              <a:defRPr sz="1200" spc="0"/>
            </a:lvl1pPr>
            <a:lvl2pPr>
              <a:defRPr sz="1200" spc="0"/>
            </a:lvl2pPr>
            <a:lvl3pPr>
              <a:defRPr sz="1200" spc="0"/>
            </a:lvl3pPr>
            <a:lvl4pPr>
              <a:defRPr sz="1200" spc="0"/>
            </a:lvl4pPr>
            <a:lvl5pPr>
              <a:defRPr sz="12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649478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cons three up">
    <p:spTree>
      <p:nvGrpSpPr>
        <p:cNvPr id="1" name=""/>
        <p:cNvGrpSpPr/>
        <p:nvPr/>
      </p:nvGrpSpPr>
      <p:grpSpPr>
        <a:xfrm>
          <a:off x="0" y="0"/>
          <a:ext cx="0" cy="0"/>
          <a:chOff x="0" y="0"/>
          <a:chExt cx="0" cy="0"/>
        </a:xfrm>
      </p:grpSpPr>
      <p:sp>
        <p:nvSpPr>
          <p:cNvPr id="4" name="Footer Placeholder 3"/>
          <p:cNvSpPr>
            <a:spLocks noGrp="1"/>
          </p:cNvSpPr>
          <p:nvPr>
            <p:ph type="ftr" sz="quarter" idx="34"/>
          </p:nvPr>
        </p:nvSpPr>
        <p:spPr>
          <a:xfrm>
            <a:off x="2350821" y="6458401"/>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35"/>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37" name="Picture Placeholder 12"/>
          <p:cNvSpPr>
            <a:spLocks noGrp="1"/>
          </p:cNvSpPr>
          <p:nvPr>
            <p:ph type="pic" sz="quarter" idx="40"/>
          </p:nvPr>
        </p:nvSpPr>
        <p:spPr>
          <a:xfrm>
            <a:off x="8253414" y="1403351"/>
            <a:ext cx="705348" cy="705348"/>
          </a:xfrm>
          <a:prstGeom prst="ellipse">
            <a:avLst/>
          </a:prstGeom>
          <a:noFill/>
        </p:spPr>
        <p:txBody>
          <a:bodyPr lIns="0" rIns="0" bIns="0"/>
          <a:lstStyle>
            <a:lvl1pPr eaLnBrk="1">
              <a:lnSpc>
                <a:spcPct val="90000"/>
              </a:lnSpc>
              <a:defRPr sz="800" b="0" spc="0">
                <a:latin typeface="Arial" panose="020B0604020202020204" pitchFamily="34" charset="0"/>
              </a:defRPr>
            </a:lvl1pPr>
          </a:lstStyle>
          <a:p>
            <a:r>
              <a:rPr lang="en-US" dirty="0"/>
              <a:t>Click icon to add picture</a:t>
            </a:r>
            <a:endParaRPr lang="en-GB" dirty="0"/>
          </a:p>
        </p:txBody>
      </p:sp>
      <p:sp>
        <p:nvSpPr>
          <p:cNvPr id="39" name="Picture Placeholder 12"/>
          <p:cNvSpPr>
            <a:spLocks noGrp="1"/>
          </p:cNvSpPr>
          <p:nvPr>
            <p:ph type="pic" sz="quarter" idx="42"/>
          </p:nvPr>
        </p:nvSpPr>
        <p:spPr>
          <a:xfrm>
            <a:off x="4318001" y="1403351"/>
            <a:ext cx="705348" cy="705348"/>
          </a:xfrm>
          <a:prstGeom prst="ellipse">
            <a:avLst/>
          </a:prstGeom>
          <a:noFill/>
        </p:spPr>
        <p:txBody>
          <a:bodyPr lIns="0" rIns="0" bIns="0"/>
          <a:lstStyle>
            <a:lvl1pPr eaLnBrk="1">
              <a:lnSpc>
                <a:spcPct val="90000"/>
              </a:lnSpc>
              <a:defRPr sz="800" b="0" spc="0">
                <a:latin typeface="Arial" panose="020B0604020202020204" pitchFamily="34" charset="0"/>
              </a:defRPr>
            </a:lvl1pPr>
          </a:lstStyle>
          <a:p>
            <a:r>
              <a:rPr lang="en-US" dirty="0"/>
              <a:t>Click icon to add picture</a:t>
            </a:r>
            <a:endParaRPr lang="en-GB" dirty="0"/>
          </a:p>
        </p:txBody>
      </p:sp>
      <p:sp>
        <p:nvSpPr>
          <p:cNvPr id="41" name="Picture Placeholder 12"/>
          <p:cNvSpPr>
            <a:spLocks noGrp="1"/>
          </p:cNvSpPr>
          <p:nvPr>
            <p:ph type="pic" sz="quarter" idx="44"/>
          </p:nvPr>
        </p:nvSpPr>
        <p:spPr>
          <a:xfrm>
            <a:off x="385201" y="1403351"/>
            <a:ext cx="705348" cy="705348"/>
          </a:xfrm>
          <a:prstGeom prst="ellipse">
            <a:avLst/>
          </a:prstGeom>
          <a:noFill/>
        </p:spPr>
        <p:txBody>
          <a:bodyPr lIns="0" rIns="0" bIns="0"/>
          <a:lstStyle>
            <a:lvl1pPr eaLnBrk="1">
              <a:lnSpc>
                <a:spcPct val="90000"/>
              </a:lnSpc>
              <a:defRPr sz="800" b="0" spc="0">
                <a:latin typeface="Arial" panose="020B0604020202020204" pitchFamily="34" charset="0"/>
              </a:defRPr>
            </a:lvl1pPr>
          </a:lstStyle>
          <a:p>
            <a:r>
              <a:rPr lang="en-US" dirty="0"/>
              <a:t>Click icon to add picture</a:t>
            </a:r>
            <a:endParaRPr lang="en-GB" dirty="0"/>
          </a:p>
        </p:txBody>
      </p:sp>
      <p:sp>
        <p:nvSpPr>
          <p:cNvPr id="3" name="Title 2">
            <a:extLst>
              <a:ext uri="{FF2B5EF4-FFF2-40B4-BE49-F238E27FC236}">
                <a16:creationId xmlns:a16="http://schemas.microsoft.com/office/drawing/2014/main" id="{0EE45F85-5CBA-4E82-99F0-C0FA767C6BEE}"/>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6671D5E5-809D-4CA8-92DE-1D9A2DA62EAB}"/>
              </a:ext>
            </a:extLst>
          </p:cNvPr>
          <p:cNvSpPr>
            <a:spLocks noGrp="1"/>
          </p:cNvSpPr>
          <p:nvPr>
            <p:ph type="body" sz="quarter" idx="45"/>
          </p:nvPr>
        </p:nvSpPr>
        <p:spPr>
          <a:xfrm>
            <a:off x="385200" y="2378869"/>
            <a:ext cx="3415275" cy="3717131"/>
          </a:xfrm>
        </p:spPr>
        <p:txBody>
          <a:bodyPr lIns="0" rIns="0" bIns="0"/>
          <a:lstStyle>
            <a:lvl1pPr eaLnBrk="0">
              <a:defRPr sz="1200" spc="0"/>
            </a:lvl1pPr>
            <a:lvl2pPr>
              <a:defRPr sz="1200" spc="0"/>
            </a:lvl2pPr>
            <a:lvl3pPr>
              <a:defRPr sz="1200" spc="0"/>
            </a:lvl3pPr>
            <a:lvl4pPr>
              <a:defRPr sz="1200" spc="0"/>
            </a:lvl4pPr>
            <a:lvl5pPr>
              <a:defRPr sz="12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a:extLst>
              <a:ext uri="{FF2B5EF4-FFF2-40B4-BE49-F238E27FC236}">
                <a16:creationId xmlns:a16="http://schemas.microsoft.com/office/drawing/2014/main" id="{3EDD50B3-A8D6-4FD4-B831-37F14BD08C94}"/>
              </a:ext>
            </a:extLst>
          </p:cNvPr>
          <p:cNvSpPr>
            <a:spLocks noGrp="1"/>
          </p:cNvSpPr>
          <p:nvPr>
            <p:ph type="body" sz="quarter" idx="46"/>
          </p:nvPr>
        </p:nvSpPr>
        <p:spPr>
          <a:xfrm>
            <a:off x="4318000" y="2378869"/>
            <a:ext cx="3415275" cy="3717131"/>
          </a:xfrm>
        </p:spPr>
        <p:txBody>
          <a:bodyPr lIns="0" rIns="0" bIns="0"/>
          <a:lstStyle>
            <a:lvl1pPr eaLnBrk="0">
              <a:defRPr sz="1200" spc="0"/>
            </a:lvl1pPr>
            <a:lvl2pPr>
              <a:defRPr sz="1200" spc="0"/>
            </a:lvl2pPr>
            <a:lvl3pPr>
              <a:defRPr sz="1200" spc="0"/>
            </a:lvl3pPr>
            <a:lvl4pPr>
              <a:defRPr sz="1200" spc="0"/>
            </a:lvl4pPr>
            <a:lvl5pPr>
              <a:defRPr sz="12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a:ext uri="{FF2B5EF4-FFF2-40B4-BE49-F238E27FC236}">
                <a16:creationId xmlns:a16="http://schemas.microsoft.com/office/drawing/2014/main" id="{094E7927-3F9E-4653-B821-A7C0104E4F6A}"/>
              </a:ext>
            </a:extLst>
          </p:cNvPr>
          <p:cNvSpPr>
            <a:spLocks noGrp="1"/>
          </p:cNvSpPr>
          <p:nvPr>
            <p:ph type="body" sz="quarter" idx="47"/>
          </p:nvPr>
        </p:nvSpPr>
        <p:spPr>
          <a:xfrm>
            <a:off x="8253413" y="2378869"/>
            <a:ext cx="3415275" cy="3717131"/>
          </a:xfrm>
        </p:spPr>
        <p:txBody>
          <a:bodyPr lIns="0" rIns="0" bIns="0"/>
          <a:lstStyle>
            <a:lvl1pPr eaLnBrk="0">
              <a:defRPr sz="1200" spc="0"/>
            </a:lvl1pPr>
            <a:lvl2pPr>
              <a:defRPr sz="1200" spc="0"/>
            </a:lvl2pPr>
            <a:lvl3pPr>
              <a:defRPr sz="1200" spc="0"/>
            </a:lvl3pPr>
            <a:lvl4pPr>
              <a:defRPr sz="1200" spc="0"/>
            </a:lvl4pPr>
            <a:lvl5pPr>
              <a:defRPr sz="12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136214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ography org chart">
    <p:spTree>
      <p:nvGrpSpPr>
        <p:cNvPr id="1" name=""/>
        <p:cNvGrpSpPr/>
        <p:nvPr/>
      </p:nvGrpSpPr>
      <p:grpSpPr>
        <a:xfrm>
          <a:off x="0" y="0"/>
          <a:ext cx="0" cy="0"/>
          <a:chOff x="0" y="0"/>
          <a:chExt cx="0" cy="0"/>
        </a:xfrm>
      </p:grpSpPr>
      <p:sp>
        <p:nvSpPr>
          <p:cNvPr id="38" name="Footnote">
            <a:extLst>
              <a:ext uri="{FF2B5EF4-FFF2-40B4-BE49-F238E27FC236}">
                <a16:creationId xmlns:a16="http://schemas.microsoft.com/office/drawing/2014/main" id="{B74D8647-FABE-46C8-B992-8C3DCFD10BEF}"/>
              </a:ext>
            </a:extLst>
          </p:cNvPr>
          <p:cNvSpPr>
            <a:spLocks noGrp="1"/>
          </p:cNvSpPr>
          <p:nvPr>
            <p:ph type="body" sz="quarter" idx="32" hasCustomPrompt="1"/>
          </p:nvPr>
        </p:nvSpPr>
        <p:spPr>
          <a:xfrm>
            <a:off x="384174" y="5478467"/>
            <a:ext cx="11425236" cy="641351"/>
          </a:xfrm>
        </p:spPr>
        <p:txBody>
          <a:bodyPr lIns="0" rIns="0" bIns="0" anchor="b" anchorCtr="0">
            <a:noAutofit/>
          </a:bodyPr>
          <a:lstStyle>
            <a:lvl1pPr eaLnBrk="1">
              <a:spcBef>
                <a:spcPts val="0"/>
              </a:spcBef>
              <a:defRPr sz="1000" b="0" spc="0">
                <a:latin typeface="Arial" panose="020B0604020202020204" pitchFamily="34" charset="0"/>
              </a:defRPr>
            </a:lvl1pPr>
            <a:lvl2pPr marL="0" indent="0" algn="l" eaLnBrk="1">
              <a:spcBef>
                <a:spcPts val="0"/>
              </a:spcBef>
              <a:buNone/>
              <a:defRPr sz="800" b="0" spc="0">
                <a:latin typeface="Arial" panose="020B0604020202020204" pitchFamily="34" charset="0"/>
              </a:defRPr>
            </a:lvl2pPr>
          </a:lstStyle>
          <a:p>
            <a:pPr lvl="0"/>
            <a:r>
              <a:rPr lang="en-US" dirty="0"/>
              <a:t>Source: set in 8pt</a:t>
            </a:r>
          </a:p>
          <a:p>
            <a:pPr lvl="1"/>
            <a:r>
              <a:rPr lang="en-US" sz="600" dirty="0"/>
              <a:t>Level two</a:t>
            </a:r>
            <a:endParaRPr lang="en-GB" dirty="0"/>
          </a:p>
        </p:txBody>
      </p:sp>
      <p:sp>
        <p:nvSpPr>
          <p:cNvPr id="13" name="Picture Placeholder 12"/>
          <p:cNvSpPr>
            <a:spLocks noGrp="1"/>
          </p:cNvSpPr>
          <p:nvPr>
            <p:ph type="pic" sz="quarter" idx="16"/>
          </p:nvPr>
        </p:nvSpPr>
        <p:spPr>
          <a:xfrm>
            <a:off x="5094598" y="1404000"/>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35" name="Text Placeholder 24"/>
          <p:cNvSpPr>
            <a:spLocks noGrp="1"/>
          </p:cNvSpPr>
          <p:nvPr>
            <p:ph type="body" sz="quarter" idx="24" hasCustomPrompt="1"/>
          </p:nvPr>
        </p:nvSpPr>
        <p:spPr>
          <a:xfrm>
            <a:off x="5770858" y="1404001"/>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4" name="Footer Placeholder 3"/>
          <p:cNvSpPr>
            <a:spLocks noGrp="1"/>
          </p:cNvSpPr>
          <p:nvPr>
            <p:ph type="ftr" sz="quarter" idx="34"/>
          </p:nvPr>
        </p:nvSpPr>
        <p:spPr>
          <a:xfrm>
            <a:off x="2350821" y="6457897"/>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35"/>
          </p:nvPr>
        </p:nvSpPr>
        <p:spPr>
          <a:xfrm>
            <a:off x="11335270" y="6457897"/>
            <a:ext cx="474143" cy="182033"/>
          </a:xfrm>
        </p:spPr>
        <p:txBody>
          <a:bodyPr lIns="0" rIns="0" bIns="0"/>
          <a:lstStyle>
            <a:lvl1pPr>
              <a:defRPr sz="1000"/>
            </a:lvl1pPr>
          </a:lstStyle>
          <a:p>
            <a:fld id="{D72647B1-BF87-4146-AB30-11EFEA1AFECC}" type="slidenum">
              <a:rPr lang="en-US" smtClean="0"/>
              <a:t>‹#›</a:t>
            </a:fld>
            <a:endParaRPr lang="en-US" dirty="0"/>
          </a:p>
        </p:txBody>
      </p:sp>
      <p:sp>
        <p:nvSpPr>
          <p:cNvPr id="80" name="Picture Placeholder 12"/>
          <p:cNvSpPr>
            <a:spLocks noGrp="1"/>
          </p:cNvSpPr>
          <p:nvPr>
            <p:ph type="pic" sz="quarter" idx="36"/>
          </p:nvPr>
        </p:nvSpPr>
        <p:spPr>
          <a:xfrm>
            <a:off x="385201" y="2445371"/>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81" name="Text Placeholder 24"/>
          <p:cNvSpPr>
            <a:spLocks noGrp="1"/>
          </p:cNvSpPr>
          <p:nvPr>
            <p:ph type="body" sz="quarter" idx="37" hasCustomPrompt="1"/>
          </p:nvPr>
        </p:nvSpPr>
        <p:spPr>
          <a:xfrm>
            <a:off x="1071745" y="2445371"/>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82" name="Picture Placeholder 12"/>
          <p:cNvSpPr>
            <a:spLocks noGrp="1"/>
          </p:cNvSpPr>
          <p:nvPr>
            <p:ph type="pic" sz="quarter" idx="38"/>
          </p:nvPr>
        </p:nvSpPr>
        <p:spPr>
          <a:xfrm>
            <a:off x="2743550" y="2445371"/>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83" name="Text Placeholder 24"/>
          <p:cNvSpPr>
            <a:spLocks noGrp="1"/>
          </p:cNvSpPr>
          <p:nvPr>
            <p:ph type="body" sz="quarter" idx="39" hasCustomPrompt="1"/>
          </p:nvPr>
        </p:nvSpPr>
        <p:spPr>
          <a:xfrm>
            <a:off x="3430094" y="2445371"/>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84" name="Picture Placeholder 12"/>
          <p:cNvSpPr>
            <a:spLocks noGrp="1"/>
          </p:cNvSpPr>
          <p:nvPr>
            <p:ph type="pic" sz="quarter" idx="40"/>
          </p:nvPr>
        </p:nvSpPr>
        <p:spPr>
          <a:xfrm>
            <a:off x="5093198" y="2445371"/>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85" name="Text Placeholder 24"/>
          <p:cNvSpPr>
            <a:spLocks noGrp="1"/>
          </p:cNvSpPr>
          <p:nvPr>
            <p:ph type="body" sz="quarter" idx="41" hasCustomPrompt="1"/>
          </p:nvPr>
        </p:nvSpPr>
        <p:spPr>
          <a:xfrm>
            <a:off x="5779743" y="2445371"/>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86" name="Picture Placeholder 12"/>
          <p:cNvSpPr>
            <a:spLocks noGrp="1"/>
          </p:cNvSpPr>
          <p:nvPr>
            <p:ph type="pic" sz="quarter" idx="42"/>
          </p:nvPr>
        </p:nvSpPr>
        <p:spPr>
          <a:xfrm>
            <a:off x="7442846" y="2445371"/>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87" name="Text Placeholder 24"/>
          <p:cNvSpPr>
            <a:spLocks noGrp="1"/>
          </p:cNvSpPr>
          <p:nvPr>
            <p:ph type="body" sz="quarter" idx="43" hasCustomPrompt="1"/>
          </p:nvPr>
        </p:nvSpPr>
        <p:spPr>
          <a:xfrm>
            <a:off x="8129393" y="2445371"/>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88" name="Picture Placeholder 12"/>
          <p:cNvSpPr>
            <a:spLocks noGrp="1"/>
          </p:cNvSpPr>
          <p:nvPr>
            <p:ph type="pic" sz="quarter" idx="44"/>
          </p:nvPr>
        </p:nvSpPr>
        <p:spPr>
          <a:xfrm>
            <a:off x="9792494" y="2445371"/>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89" name="Text Placeholder 24"/>
          <p:cNvSpPr>
            <a:spLocks noGrp="1"/>
          </p:cNvSpPr>
          <p:nvPr>
            <p:ph type="body" sz="quarter" idx="45" hasCustomPrompt="1"/>
          </p:nvPr>
        </p:nvSpPr>
        <p:spPr>
          <a:xfrm>
            <a:off x="10479042" y="2445371"/>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90" name="Picture Placeholder 12"/>
          <p:cNvSpPr>
            <a:spLocks noGrp="1"/>
          </p:cNvSpPr>
          <p:nvPr>
            <p:ph type="pic" sz="quarter" idx="46"/>
          </p:nvPr>
        </p:nvSpPr>
        <p:spPr>
          <a:xfrm>
            <a:off x="385201" y="3501756"/>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91" name="Text Placeholder 24"/>
          <p:cNvSpPr>
            <a:spLocks noGrp="1"/>
          </p:cNvSpPr>
          <p:nvPr>
            <p:ph type="body" sz="quarter" idx="47" hasCustomPrompt="1"/>
          </p:nvPr>
        </p:nvSpPr>
        <p:spPr>
          <a:xfrm>
            <a:off x="1071745" y="3501756"/>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92" name="Picture Placeholder 12"/>
          <p:cNvSpPr>
            <a:spLocks noGrp="1"/>
          </p:cNvSpPr>
          <p:nvPr>
            <p:ph type="pic" sz="quarter" idx="48"/>
          </p:nvPr>
        </p:nvSpPr>
        <p:spPr>
          <a:xfrm>
            <a:off x="2743550" y="3501756"/>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93" name="Text Placeholder 24"/>
          <p:cNvSpPr>
            <a:spLocks noGrp="1"/>
          </p:cNvSpPr>
          <p:nvPr>
            <p:ph type="body" sz="quarter" idx="49" hasCustomPrompt="1"/>
          </p:nvPr>
        </p:nvSpPr>
        <p:spPr>
          <a:xfrm>
            <a:off x="3430094" y="3501756"/>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94" name="Picture Placeholder 12"/>
          <p:cNvSpPr>
            <a:spLocks noGrp="1"/>
          </p:cNvSpPr>
          <p:nvPr>
            <p:ph type="pic" sz="quarter" idx="50"/>
          </p:nvPr>
        </p:nvSpPr>
        <p:spPr>
          <a:xfrm>
            <a:off x="5093198" y="3501756"/>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95" name="Text Placeholder 24"/>
          <p:cNvSpPr>
            <a:spLocks noGrp="1"/>
          </p:cNvSpPr>
          <p:nvPr>
            <p:ph type="body" sz="quarter" idx="51" hasCustomPrompt="1"/>
          </p:nvPr>
        </p:nvSpPr>
        <p:spPr>
          <a:xfrm>
            <a:off x="5779743" y="3501756"/>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96" name="Picture Placeholder 12"/>
          <p:cNvSpPr>
            <a:spLocks noGrp="1"/>
          </p:cNvSpPr>
          <p:nvPr>
            <p:ph type="pic" sz="quarter" idx="52"/>
          </p:nvPr>
        </p:nvSpPr>
        <p:spPr>
          <a:xfrm>
            <a:off x="7442846" y="3501756"/>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97" name="Text Placeholder 24"/>
          <p:cNvSpPr>
            <a:spLocks noGrp="1"/>
          </p:cNvSpPr>
          <p:nvPr>
            <p:ph type="body" sz="quarter" idx="53" hasCustomPrompt="1"/>
          </p:nvPr>
        </p:nvSpPr>
        <p:spPr>
          <a:xfrm>
            <a:off x="8129393" y="3501756"/>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98" name="Picture Placeholder 12"/>
          <p:cNvSpPr>
            <a:spLocks noGrp="1"/>
          </p:cNvSpPr>
          <p:nvPr>
            <p:ph type="pic" sz="quarter" idx="54"/>
          </p:nvPr>
        </p:nvSpPr>
        <p:spPr>
          <a:xfrm>
            <a:off x="9792494" y="3501756"/>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99" name="Text Placeholder 24"/>
          <p:cNvSpPr>
            <a:spLocks noGrp="1"/>
          </p:cNvSpPr>
          <p:nvPr>
            <p:ph type="body" sz="quarter" idx="55" hasCustomPrompt="1"/>
          </p:nvPr>
        </p:nvSpPr>
        <p:spPr>
          <a:xfrm>
            <a:off x="10479042" y="3501756"/>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100" name="Picture Placeholder 12"/>
          <p:cNvSpPr>
            <a:spLocks noGrp="1"/>
          </p:cNvSpPr>
          <p:nvPr>
            <p:ph type="pic" sz="quarter" idx="56"/>
          </p:nvPr>
        </p:nvSpPr>
        <p:spPr>
          <a:xfrm>
            <a:off x="393902" y="4529413"/>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101" name="Text Placeholder 24"/>
          <p:cNvSpPr>
            <a:spLocks noGrp="1"/>
          </p:cNvSpPr>
          <p:nvPr>
            <p:ph type="body" sz="quarter" idx="57" hasCustomPrompt="1"/>
          </p:nvPr>
        </p:nvSpPr>
        <p:spPr>
          <a:xfrm>
            <a:off x="1080446" y="4529414"/>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102" name="Picture Placeholder 12"/>
          <p:cNvSpPr>
            <a:spLocks noGrp="1"/>
          </p:cNvSpPr>
          <p:nvPr>
            <p:ph type="pic" sz="quarter" idx="58"/>
          </p:nvPr>
        </p:nvSpPr>
        <p:spPr>
          <a:xfrm>
            <a:off x="2743550" y="4529413"/>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103" name="Text Placeholder 24"/>
          <p:cNvSpPr>
            <a:spLocks noGrp="1"/>
          </p:cNvSpPr>
          <p:nvPr>
            <p:ph type="body" sz="quarter" idx="59" hasCustomPrompt="1"/>
          </p:nvPr>
        </p:nvSpPr>
        <p:spPr>
          <a:xfrm>
            <a:off x="3430094" y="4529414"/>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104" name="Picture Placeholder 12"/>
          <p:cNvSpPr>
            <a:spLocks noGrp="1"/>
          </p:cNvSpPr>
          <p:nvPr>
            <p:ph type="pic" sz="quarter" idx="60"/>
          </p:nvPr>
        </p:nvSpPr>
        <p:spPr>
          <a:xfrm>
            <a:off x="5093198" y="4529413"/>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105" name="Text Placeholder 24"/>
          <p:cNvSpPr>
            <a:spLocks noGrp="1"/>
          </p:cNvSpPr>
          <p:nvPr>
            <p:ph type="body" sz="quarter" idx="61" hasCustomPrompt="1"/>
          </p:nvPr>
        </p:nvSpPr>
        <p:spPr>
          <a:xfrm>
            <a:off x="5779743" y="4529414"/>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106" name="Picture Placeholder 12"/>
          <p:cNvSpPr>
            <a:spLocks noGrp="1"/>
          </p:cNvSpPr>
          <p:nvPr>
            <p:ph type="pic" sz="quarter" idx="62"/>
          </p:nvPr>
        </p:nvSpPr>
        <p:spPr>
          <a:xfrm>
            <a:off x="7442846" y="4529413"/>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107" name="Text Placeholder 24"/>
          <p:cNvSpPr>
            <a:spLocks noGrp="1"/>
          </p:cNvSpPr>
          <p:nvPr>
            <p:ph type="body" sz="quarter" idx="63" hasCustomPrompt="1"/>
          </p:nvPr>
        </p:nvSpPr>
        <p:spPr>
          <a:xfrm>
            <a:off x="8129393" y="4529414"/>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108" name="Picture Placeholder 12"/>
          <p:cNvSpPr>
            <a:spLocks noGrp="1"/>
          </p:cNvSpPr>
          <p:nvPr>
            <p:ph type="pic" sz="quarter" idx="64"/>
          </p:nvPr>
        </p:nvSpPr>
        <p:spPr>
          <a:xfrm>
            <a:off x="9792494" y="4529413"/>
            <a:ext cx="676268" cy="782368"/>
          </a:xfrm>
        </p:spPr>
        <p:txBody>
          <a:bodyPr lIns="0" rIns="0" bIns="0"/>
          <a:lstStyle>
            <a:lvl1pPr>
              <a:defRPr sz="1067" b="0" spc="0">
                <a:latin typeface="Arial" panose="020B0604020202020204" pitchFamily="34" charset="0"/>
              </a:defRPr>
            </a:lvl1pPr>
          </a:lstStyle>
          <a:p>
            <a:r>
              <a:rPr lang="en-US" dirty="0"/>
              <a:t>Click icon to add picture</a:t>
            </a:r>
            <a:endParaRPr lang="en-GB" dirty="0"/>
          </a:p>
        </p:txBody>
      </p:sp>
      <p:sp>
        <p:nvSpPr>
          <p:cNvPr id="109" name="Text Placeholder 24"/>
          <p:cNvSpPr>
            <a:spLocks noGrp="1"/>
          </p:cNvSpPr>
          <p:nvPr>
            <p:ph type="body" sz="quarter" idx="65" hasCustomPrompt="1"/>
          </p:nvPr>
        </p:nvSpPr>
        <p:spPr>
          <a:xfrm>
            <a:off x="10479042" y="4529414"/>
            <a:ext cx="1330372" cy="784063"/>
          </a:xfrm>
        </p:spPr>
        <p:txBody>
          <a:bodyPr lIns="34290" rIns="0" bIns="0"/>
          <a:lstStyle>
            <a:lvl1pPr eaLnBrk="0">
              <a:defRPr sz="1067" spc="0"/>
            </a:lvl1pPr>
            <a:lvl2pPr>
              <a:defRPr sz="1067" spc="0"/>
            </a:lvl2pPr>
            <a:lvl3pPr>
              <a:defRPr sz="1067" spc="0"/>
            </a:lvl3pPr>
          </a:lstStyle>
          <a:p>
            <a:pPr lvl="0"/>
            <a:r>
              <a:rPr lang="en-US" dirty="0"/>
              <a:t>Click to edit (8pt)</a:t>
            </a:r>
          </a:p>
          <a:p>
            <a:pPr lvl="1"/>
            <a:r>
              <a:rPr lang="en-US" dirty="0"/>
              <a:t>Second level</a:t>
            </a:r>
          </a:p>
          <a:p>
            <a:pPr lvl="2"/>
            <a:r>
              <a:rPr lang="en-US" dirty="0"/>
              <a:t>Third level</a:t>
            </a:r>
            <a:endParaRPr lang="en-GB" dirty="0"/>
          </a:p>
        </p:txBody>
      </p:sp>
      <p:sp>
        <p:nvSpPr>
          <p:cNvPr id="2" name="Title 1">
            <a:extLst>
              <a:ext uri="{FF2B5EF4-FFF2-40B4-BE49-F238E27FC236}">
                <a16:creationId xmlns:a16="http://schemas.microsoft.com/office/drawing/2014/main" id="{30EEA165-D91F-4A2B-B8AC-8F482B5299C1}"/>
              </a:ext>
            </a:extLst>
          </p:cNvPr>
          <p:cNvSpPr>
            <a:spLocks noGrp="1"/>
          </p:cNvSpPr>
          <p:nvPr>
            <p:ph type="title"/>
          </p:nvPr>
        </p:nvSpPr>
        <p:spPr>
          <a:xfrm>
            <a:off x="385201" y="348973"/>
            <a:ext cx="11425239" cy="761999"/>
          </a:xfrm>
        </p:spPr>
        <p:txBody>
          <a:bodyPr lIns="0" rIns="0" bIns="0"/>
          <a:lstStyle>
            <a:lvl1pPr>
              <a:defRPr sz="2000" spc="0"/>
            </a:lvl1pPr>
          </a:lstStyle>
          <a:p>
            <a:r>
              <a:rPr lang="en-US"/>
              <a:t>Click to edit Master title style</a:t>
            </a:r>
          </a:p>
        </p:txBody>
      </p:sp>
    </p:spTree>
    <p:extLst>
      <p:ext uri="{BB962C8B-B14F-4D97-AF65-F5344CB8AC3E}">
        <p14:creationId xmlns:p14="http://schemas.microsoft.com/office/powerpoint/2010/main" val="884724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egal notice/important information 14pt">
    <p:spTree>
      <p:nvGrpSpPr>
        <p:cNvPr id="1" name=""/>
        <p:cNvGrpSpPr/>
        <p:nvPr/>
      </p:nvGrpSpPr>
      <p:grpSpPr>
        <a:xfrm>
          <a:off x="0" y="0"/>
          <a:ext cx="0" cy="0"/>
          <a:chOff x="0" y="0"/>
          <a:chExt cx="0" cy="0"/>
        </a:xfrm>
      </p:grpSpPr>
      <p:sp>
        <p:nvSpPr>
          <p:cNvPr id="3" name="Content Placeholder 1"/>
          <p:cNvSpPr>
            <a:spLocks noGrp="1"/>
          </p:cNvSpPr>
          <p:nvPr>
            <p:ph idx="1" hasCustomPrompt="1"/>
          </p:nvPr>
        </p:nvSpPr>
        <p:spPr>
          <a:xfrm>
            <a:off x="385201" y="1402925"/>
            <a:ext cx="11425236" cy="4693076"/>
          </a:xfrm>
        </p:spPr>
        <p:txBody>
          <a:bodyPr lIns="0" rIns="0" bIns="0" numCol="2" spcCol="360000">
            <a:noAutofit/>
          </a:bodyPr>
          <a:lstStyle>
            <a:lvl1pPr eaLnBrk="1">
              <a:defRPr sz="1200" b="0" spc="0">
                <a:latin typeface="Arial" panose="020B0604020202020204" pitchFamily="34" charset="0"/>
              </a:defRPr>
            </a:lvl1pPr>
          </a:lstStyle>
          <a:p>
            <a:pPr lvl="0"/>
            <a:r>
              <a:rPr lang="en-US" dirty="0"/>
              <a:t>Click to edit Master text styles (9pt)</a:t>
            </a:r>
          </a:p>
        </p:txBody>
      </p:sp>
      <p:sp>
        <p:nvSpPr>
          <p:cNvPr id="4" name="Footer Placeholder 3"/>
          <p:cNvSpPr>
            <a:spLocks noGrp="1"/>
          </p:cNvSpPr>
          <p:nvPr>
            <p:ph type="ftr" sz="quarter" idx="19"/>
          </p:nvPr>
        </p:nvSpPr>
        <p:spPr>
          <a:xfrm>
            <a:off x="2350821" y="6458401"/>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20"/>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2" name="Title 1">
            <a:extLst>
              <a:ext uri="{FF2B5EF4-FFF2-40B4-BE49-F238E27FC236}">
                <a16:creationId xmlns:a16="http://schemas.microsoft.com/office/drawing/2014/main" id="{6E83DD5E-DC6A-4106-A995-2452B5258987}"/>
              </a:ext>
            </a:extLst>
          </p:cNvPr>
          <p:cNvSpPr>
            <a:spLocks noGrp="1"/>
          </p:cNvSpPr>
          <p:nvPr>
            <p:ph type="title"/>
          </p:nvPr>
        </p:nvSpPr>
        <p:spPr>
          <a:xfrm>
            <a:off x="385201" y="324001"/>
            <a:ext cx="11425239" cy="877271"/>
          </a:xfrm>
        </p:spPr>
        <p:txBody>
          <a:bodyPr lIns="0" rIns="0" bIns="0"/>
          <a:lstStyle>
            <a:lvl1pPr>
              <a:defRPr sz="2800" spc="0"/>
            </a:lvl1pPr>
          </a:lstStyle>
          <a:p>
            <a:r>
              <a:rPr lang="en-US"/>
              <a:t>Click to edit Master title style</a:t>
            </a:r>
          </a:p>
        </p:txBody>
      </p:sp>
    </p:spTree>
    <p:extLst>
      <p:ext uri="{BB962C8B-B14F-4D97-AF65-F5344CB8AC3E}">
        <p14:creationId xmlns:p14="http://schemas.microsoft.com/office/powerpoint/2010/main" val="36874775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448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reak Slide">
    <p:bg>
      <p:bgRef idx="1001">
        <a:schemeClr val="bg2"/>
      </p:bgRef>
    </p:bg>
    <p:spTree>
      <p:nvGrpSpPr>
        <p:cNvPr id="1" name=""/>
        <p:cNvGrpSpPr/>
        <p:nvPr/>
      </p:nvGrpSpPr>
      <p:grpSpPr>
        <a:xfrm>
          <a:off x="0" y="0"/>
          <a:ext cx="0" cy="0"/>
          <a:chOff x="0" y="0"/>
          <a:chExt cx="0" cy="0"/>
        </a:xfrm>
      </p:grpSpPr>
      <p:sp>
        <p:nvSpPr>
          <p:cNvPr id="5" name="Presenter Name">
            <a:extLst>
              <a:ext uri="{FF2B5EF4-FFF2-40B4-BE49-F238E27FC236}">
                <a16:creationId xmlns:a16="http://schemas.microsoft.com/office/drawing/2014/main" id="{5ACC0FCF-0877-41B8-9014-A349B57072C3}"/>
              </a:ext>
            </a:extLst>
          </p:cNvPr>
          <p:cNvSpPr>
            <a:spLocks noGrp="1"/>
          </p:cNvSpPr>
          <p:nvPr>
            <p:ph type="body" sz="quarter" idx="18" hasCustomPrompt="1"/>
          </p:nvPr>
        </p:nvSpPr>
        <p:spPr>
          <a:xfrm>
            <a:off x="385202" y="1358105"/>
            <a:ext cx="3540687" cy="3044472"/>
          </a:xfrm>
        </p:spPr>
        <p:txBody>
          <a:bodyPr wrap="square" lIns="0" rIns="0" bIns="0" anchor="t">
            <a:noAutofit/>
          </a:bodyPr>
          <a:lstStyle>
            <a:lvl1pPr eaLnBrk="1">
              <a:spcBef>
                <a:spcPts val="0"/>
              </a:spcBef>
              <a:defRPr sz="1400" b="1" spc="0">
                <a:latin typeface="Arial" panose="020B0604020202020204" pitchFamily="34" charset="0"/>
              </a:defRPr>
            </a:lvl1pPr>
            <a:lvl2pPr marL="0" indent="0" eaLnBrk="1">
              <a:spcBef>
                <a:spcPts val="0"/>
              </a:spcBef>
              <a:buNone/>
              <a:defRPr sz="1400" spc="0"/>
            </a:lvl2pPr>
          </a:lstStyle>
          <a:p>
            <a:r>
              <a:rPr lang="en-GB" dirty="0"/>
              <a:t>Invesco department </a:t>
            </a:r>
          </a:p>
          <a:p>
            <a:pPr lvl="1"/>
            <a:r>
              <a:rPr lang="en-US" dirty="0"/>
              <a:t>Address</a:t>
            </a:r>
          </a:p>
        </p:txBody>
      </p:sp>
      <p:sp>
        <p:nvSpPr>
          <p:cNvPr id="7" name="Footer Placeholder 8">
            <a:extLst>
              <a:ext uri="{FF2B5EF4-FFF2-40B4-BE49-F238E27FC236}">
                <a16:creationId xmlns:a16="http://schemas.microsoft.com/office/drawing/2014/main" id="{2B16FB8D-FC7A-4958-9D07-F793EB8215A9}"/>
              </a:ext>
            </a:extLst>
          </p:cNvPr>
          <p:cNvSpPr>
            <a:spLocks noGrp="1"/>
          </p:cNvSpPr>
          <p:nvPr>
            <p:ph type="ftr" sz="quarter" idx="19"/>
          </p:nvPr>
        </p:nvSpPr>
        <p:spPr>
          <a:xfrm>
            <a:off x="384175" y="6457900"/>
            <a:ext cx="4320000" cy="182033"/>
          </a:xfrm>
        </p:spPr>
        <p:txBody>
          <a:bodyPr lIns="0" rIns="0" bIns="0"/>
          <a:lstStyle>
            <a:lvl1pPr>
              <a:defRPr sz="1000"/>
            </a:lvl1pPr>
          </a:lstStyle>
          <a:p>
            <a:r>
              <a:rPr lang="en-US" dirty="0"/>
              <a:t>Optional footer</a:t>
            </a:r>
          </a:p>
        </p:txBody>
      </p:sp>
      <p:pic>
        <p:nvPicPr>
          <p:cNvPr id="2" name="ivz_logo">
            <a:extLst>
              <a:ext uri="{FF2B5EF4-FFF2-40B4-BE49-F238E27FC236}">
                <a16:creationId xmlns:a16="http://schemas.microsoft.com/office/drawing/2014/main" id="{EDA1B5A8-DC18-46E0-8578-DC03C241649C}"/>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a:ext>
            </a:extLst>
          </a:blip>
          <a:srcRect/>
          <a:stretch/>
        </p:blipFill>
        <p:spPr>
          <a:xfrm>
            <a:off x="385201" y="382589"/>
            <a:ext cx="1584888" cy="277905"/>
          </a:xfrm>
          <a:prstGeom prst="rect">
            <a:avLst/>
          </a:prstGeom>
        </p:spPr>
      </p:pic>
    </p:spTree>
    <p:extLst>
      <p:ext uri="{BB962C8B-B14F-4D97-AF65-F5344CB8AC3E}">
        <p14:creationId xmlns:p14="http://schemas.microsoft.com/office/powerpoint/2010/main" val="38990443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ank you">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035D60-14DC-42E6-A40C-399D0C48D1AC}"/>
              </a:ext>
            </a:extLst>
          </p:cNvPr>
          <p:cNvSpPr>
            <a:spLocks noGrp="1"/>
          </p:cNvSpPr>
          <p:nvPr>
            <p:ph type="title" hasCustomPrompt="1"/>
          </p:nvPr>
        </p:nvSpPr>
        <p:spPr>
          <a:xfrm>
            <a:off x="385201" y="195984"/>
            <a:ext cx="11425239" cy="3233016"/>
          </a:xfrm>
        </p:spPr>
        <p:txBody>
          <a:bodyPr lIns="0" rIns="0" bIns="0"/>
          <a:lstStyle>
            <a:lvl1pPr>
              <a:defRPr sz="8900" b="0" spc="0">
                <a:solidFill>
                  <a:schemeClr val="tx1"/>
                </a:solidFill>
              </a:defRPr>
            </a:lvl1pPr>
          </a:lstStyle>
          <a:p>
            <a:r>
              <a:rPr lang="en-US" dirty="0"/>
              <a:t>Master title style</a:t>
            </a:r>
          </a:p>
        </p:txBody>
      </p:sp>
      <p:pic>
        <p:nvPicPr>
          <p:cNvPr id="2" name="ivz_logo">
            <a:extLst>
              <a:ext uri="{FF2B5EF4-FFF2-40B4-BE49-F238E27FC236}">
                <a16:creationId xmlns:a16="http://schemas.microsoft.com/office/drawing/2014/main" id="{6E1B7766-A5B0-4F1C-8603-C049F80929F5}"/>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a:ext>
            </a:extLst>
          </a:blip>
          <a:srcRect/>
          <a:stretch/>
        </p:blipFill>
        <p:spPr>
          <a:xfrm>
            <a:off x="385199" y="6460334"/>
            <a:ext cx="853203" cy="149607"/>
          </a:xfrm>
          <a:prstGeom prst="rect">
            <a:avLst/>
          </a:prstGeom>
        </p:spPr>
      </p:pic>
    </p:spTree>
    <p:extLst>
      <p:ext uri="{BB962C8B-B14F-4D97-AF65-F5344CB8AC3E}">
        <p14:creationId xmlns:p14="http://schemas.microsoft.com/office/powerpoint/2010/main" val="18221346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7356-07DE-4A41-8105-AB29CA4BF6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C1463F-8F0A-4717-9760-1D946DD595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0555F1-7BE8-495C-A736-1746D4F5AD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5A5E32-116B-480A-94E6-9AD39503AC27}"/>
              </a:ext>
            </a:extLst>
          </p:cNvPr>
          <p:cNvSpPr>
            <a:spLocks noGrp="1"/>
          </p:cNvSpPr>
          <p:nvPr>
            <p:ph type="dt" sz="half" idx="10"/>
          </p:nvPr>
        </p:nvSpPr>
        <p:spPr/>
        <p:txBody>
          <a:bodyPr/>
          <a:lstStyle/>
          <a:p>
            <a:fld id="{591ABFBC-C11A-4891-8E3D-38091A45F11F}" type="datetimeFigureOut">
              <a:rPr lang="en-US" smtClean="0"/>
              <a:t>5/28/21</a:t>
            </a:fld>
            <a:endParaRPr lang="en-US" dirty="0"/>
          </a:p>
        </p:txBody>
      </p:sp>
      <p:sp>
        <p:nvSpPr>
          <p:cNvPr id="6" name="Footer Placeholder 5">
            <a:extLst>
              <a:ext uri="{FF2B5EF4-FFF2-40B4-BE49-F238E27FC236}">
                <a16:creationId xmlns:a16="http://schemas.microsoft.com/office/drawing/2014/main" id="{89493259-C178-4E94-A9BC-316676C50C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7E2C91-F851-4756-A5F2-BF5BD1DCD303}"/>
              </a:ext>
            </a:extLst>
          </p:cNvPr>
          <p:cNvSpPr>
            <a:spLocks noGrp="1"/>
          </p:cNvSpPr>
          <p:nvPr>
            <p:ph type="sldNum" sz="quarter" idx="12"/>
          </p:nvPr>
        </p:nvSpPr>
        <p:spPr/>
        <p:txBody>
          <a:bodyPr/>
          <a:lstStyle/>
          <a:p>
            <a:fld id="{2E71931B-940D-4F0D-A08E-D81D6C489CB5}" type="slidenum">
              <a:rPr lang="en-US" smtClean="0"/>
              <a:t>‹#›</a:t>
            </a:fld>
            <a:endParaRPr lang="en-US" dirty="0"/>
          </a:p>
        </p:txBody>
      </p:sp>
    </p:spTree>
    <p:extLst>
      <p:ext uri="{BB962C8B-B14F-4D97-AF65-F5344CB8AC3E}">
        <p14:creationId xmlns:p14="http://schemas.microsoft.com/office/powerpoint/2010/main" val="933388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quote - icon">
    <p:bg>
      <p:bgPr>
        <a:solidFill>
          <a:srgbClr val="5FF0FF">
            <a:alpha val="30000"/>
          </a:srgb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5C8F24-AC82-4333-B4BD-2A3DDD04396D}"/>
              </a:ext>
            </a:extLst>
          </p:cNvPr>
          <p:cNvSpPr>
            <a:spLocks noGrp="1"/>
          </p:cNvSpPr>
          <p:nvPr>
            <p:ph type="ftr" sz="quarter" idx="11"/>
          </p:nvPr>
        </p:nvSpPr>
        <p:spPr>
          <a:xfrm>
            <a:off x="2350821" y="6458401"/>
            <a:ext cx="4320000" cy="182033"/>
          </a:xfrm>
        </p:spPr>
        <p:txBody>
          <a:bodyPr lIns="0" rIns="0" bIns="0"/>
          <a:lstStyle>
            <a:lvl1pPr>
              <a:defRPr sz="1000">
                <a:solidFill>
                  <a:schemeClr val="tx2"/>
                </a:solidFill>
              </a:defRPr>
            </a:lvl1pPr>
          </a:lstStyle>
          <a:p>
            <a:r>
              <a:rPr lang="en-US" dirty="0"/>
              <a:t>Optional footer</a:t>
            </a:r>
          </a:p>
        </p:txBody>
      </p:sp>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a:xfrm>
            <a:off x="11335270" y="6458401"/>
            <a:ext cx="474143" cy="182033"/>
          </a:xfrm>
        </p:spPr>
        <p:txBody>
          <a:bodyPr lIns="0" rIns="0" bIns="0"/>
          <a:lstStyle>
            <a:lvl1pPr>
              <a:defRPr sz="1000">
                <a:solidFill>
                  <a:schemeClr val="tx2"/>
                </a:solidFill>
              </a:defRPr>
            </a:lvl1pPr>
          </a:lstStyle>
          <a:p>
            <a:fld id="{D72647B1-BF87-4146-AB30-11EFEA1AFECC}" type="slidenum">
              <a:rPr lang="en-US" smtClean="0"/>
              <a:t>‹#›</a:t>
            </a:fld>
            <a:endParaRPr lang="en-US" dirty="0"/>
          </a:p>
        </p:txBody>
      </p:sp>
      <p:sp>
        <p:nvSpPr>
          <p:cNvPr id="9" name="Text Placeholder 8">
            <a:extLst>
              <a:ext uri="{FF2B5EF4-FFF2-40B4-BE49-F238E27FC236}">
                <a16:creationId xmlns:a16="http://schemas.microsoft.com/office/drawing/2014/main" id="{EF2C6144-6F8D-4632-AFF6-21FC754E2D55}"/>
              </a:ext>
            </a:extLst>
          </p:cNvPr>
          <p:cNvSpPr>
            <a:spLocks noGrp="1"/>
          </p:cNvSpPr>
          <p:nvPr>
            <p:ph type="body" sz="quarter" idx="13"/>
          </p:nvPr>
        </p:nvSpPr>
        <p:spPr>
          <a:xfrm>
            <a:off x="4317999" y="324000"/>
            <a:ext cx="7489825" cy="5710237"/>
          </a:xfrm>
        </p:spPr>
        <p:txBody>
          <a:bodyPr lIns="0" rIns="0" bIns="0"/>
          <a:lstStyle>
            <a:lvl1pPr eaLnBrk="1">
              <a:lnSpc>
                <a:spcPct val="100000"/>
              </a:lnSpc>
              <a:spcBef>
                <a:spcPts val="0"/>
              </a:spcBef>
              <a:defRPr sz="2800" b="0" spc="0">
                <a:solidFill>
                  <a:schemeClr val="tx2"/>
                </a:solidFill>
                <a:latin typeface="Arial" panose="020B0604020202020204" pitchFamily="34" charset="0"/>
              </a:defRPr>
            </a:lvl1pPr>
            <a:lvl2pPr marL="0" indent="0">
              <a:lnSpc>
                <a:spcPct val="100000"/>
              </a:lnSpc>
              <a:spcBef>
                <a:spcPts val="1351"/>
              </a:spcBef>
              <a:buNone/>
              <a:defRPr sz="1800" b="0" spc="0">
                <a:solidFill>
                  <a:schemeClr val="tx2"/>
                </a:solidFill>
              </a:defRPr>
            </a:lvl2pPr>
            <a:lvl3pPr marL="203592" indent="-203592">
              <a:lnSpc>
                <a:spcPct val="100000"/>
              </a:lnSpc>
              <a:spcBef>
                <a:spcPts val="1351"/>
              </a:spcBef>
              <a:defRPr sz="1800" b="0" spc="0">
                <a:solidFill>
                  <a:schemeClr val="tx2"/>
                </a:solidFill>
              </a:defRPr>
            </a:lvl3pPr>
            <a:lvl4pPr marL="405994" indent="-202402">
              <a:spcBef>
                <a:spcPts val="900"/>
              </a:spcBef>
              <a:defRPr sz="1351" b="0">
                <a:solidFill>
                  <a:schemeClr val="tx1"/>
                </a:solidFill>
              </a:defRPr>
            </a:lvl4pPr>
            <a:lvl5pPr>
              <a:spcBef>
                <a:spcPts val="900"/>
              </a:spcBef>
              <a:defRPr sz="1351" b="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12987231"/>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0A7896-B08E-4A05-8D6A-2AD8F0A12758}"/>
              </a:ext>
            </a:extLst>
          </p:cNvPr>
          <p:cNvSpPr>
            <a:spLocks noGrp="1"/>
          </p:cNvSpPr>
          <p:nvPr>
            <p:ph type="pic" sz="quarter" idx="21"/>
          </p:nvPr>
        </p:nvSpPr>
        <p:spPr>
          <a:xfrm>
            <a:off x="4318000" y="0"/>
            <a:ext cx="7874000" cy="6858000"/>
          </a:xfrm>
        </p:spPr>
        <p:txBody>
          <a:bodyPr/>
          <a:lstStyle/>
          <a:p>
            <a:r>
              <a:rPr lang="en-US" dirty="0"/>
              <a:t>Click icon to add picture</a:t>
            </a:r>
          </a:p>
        </p:txBody>
      </p:sp>
      <p:sp>
        <p:nvSpPr>
          <p:cNvPr id="4" name="Footer Placeholder 3"/>
          <p:cNvSpPr>
            <a:spLocks noGrp="1"/>
          </p:cNvSpPr>
          <p:nvPr>
            <p:ph type="ftr" sz="quarter" idx="19"/>
          </p:nvPr>
        </p:nvSpPr>
        <p:spPr>
          <a:xfrm>
            <a:off x="2350821" y="6458401"/>
            <a:ext cx="4320000" cy="182033"/>
          </a:xfrm>
        </p:spPr>
        <p:txBody>
          <a:bodyPr lIns="0" rIns="0" bIns="0"/>
          <a:lstStyle>
            <a:lvl1pPr>
              <a:defRPr sz="1000"/>
            </a:lvl1pPr>
          </a:lstStyle>
          <a:p>
            <a:r>
              <a:rPr lang="en-US" dirty="0"/>
              <a:t>Optional footer</a:t>
            </a:r>
          </a:p>
        </p:txBody>
      </p:sp>
      <p:sp>
        <p:nvSpPr>
          <p:cNvPr id="5" name="Slide Number Placeholder 4"/>
          <p:cNvSpPr>
            <a:spLocks noGrp="1"/>
          </p:cNvSpPr>
          <p:nvPr>
            <p:ph type="sldNum" sz="quarter" idx="20"/>
          </p:nvPr>
        </p:nvSpPr>
        <p:spPr>
          <a:xfrm>
            <a:off x="11335270" y="6458401"/>
            <a:ext cx="474143" cy="182033"/>
          </a:xfrm>
        </p:spPr>
        <p:txBody>
          <a:bodyPr lIns="0" rIns="0" bIns="0"/>
          <a:lstStyle>
            <a:lvl1pPr>
              <a:defRPr sz="1000"/>
            </a:lvl1pPr>
          </a:lstStyle>
          <a:p>
            <a:fld id="{D72647B1-BF87-4146-AB30-11EFEA1AFECC}" type="slidenum">
              <a:rPr lang="en-US" smtClean="0"/>
              <a:t>‹#›</a:t>
            </a:fld>
            <a:endParaRPr lang="en-US" dirty="0"/>
          </a:p>
        </p:txBody>
      </p:sp>
      <p:sp>
        <p:nvSpPr>
          <p:cNvPr id="11" name="Title 10">
            <a:extLst>
              <a:ext uri="{FF2B5EF4-FFF2-40B4-BE49-F238E27FC236}">
                <a16:creationId xmlns:a16="http://schemas.microsoft.com/office/drawing/2014/main" id="{0A739712-3A37-4796-AD90-4E44AB68E218}"/>
              </a:ext>
            </a:extLst>
          </p:cNvPr>
          <p:cNvSpPr>
            <a:spLocks noGrp="1"/>
          </p:cNvSpPr>
          <p:nvPr>
            <p:ph type="title"/>
          </p:nvPr>
        </p:nvSpPr>
        <p:spPr>
          <a:xfrm>
            <a:off x="385200" y="324000"/>
            <a:ext cx="3551800" cy="4919512"/>
          </a:xfrm>
        </p:spPr>
        <p:txBody>
          <a:bodyPr lIns="0" rIns="0" bIns="0"/>
          <a:lstStyle>
            <a:lvl1pPr>
              <a:defRPr sz="2800" spc="0"/>
            </a:lvl1pPr>
          </a:lstStyle>
          <a:p>
            <a:r>
              <a:rPr lang="en-US"/>
              <a:t>Click to edit Master title style</a:t>
            </a:r>
            <a:endParaRPr lang="en-US" dirty="0"/>
          </a:p>
        </p:txBody>
      </p:sp>
    </p:spTree>
    <p:extLst>
      <p:ext uri="{BB962C8B-B14F-4D97-AF65-F5344CB8AC3E}">
        <p14:creationId xmlns:p14="http://schemas.microsoft.com/office/powerpoint/2010/main" val="3188884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Image 3x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0A7896-B08E-4A05-8D6A-2AD8F0A12758}"/>
              </a:ext>
            </a:extLst>
          </p:cNvPr>
          <p:cNvSpPr>
            <a:spLocks noGrp="1"/>
          </p:cNvSpPr>
          <p:nvPr>
            <p:ph type="pic" sz="quarter" idx="21"/>
          </p:nvPr>
        </p:nvSpPr>
        <p:spPr>
          <a:xfrm>
            <a:off x="0" y="1403351"/>
            <a:ext cx="12192000" cy="5454651"/>
          </a:xfrm>
          <a:noFill/>
        </p:spPr>
        <p:txBody>
          <a:bodyPr/>
          <a:lstStyle/>
          <a:p>
            <a:r>
              <a:rPr lang="en-US" dirty="0"/>
              <a:t>Click icon to add picture</a:t>
            </a:r>
          </a:p>
        </p:txBody>
      </p:sp>
      <p:sp>
        <p:nvSpPr>
          <p:cNvPr id="4" name="Footer Placeholder 3"/>
          <p:cNvSpPr>
            <a:spLocks noGrp="1"/>
          </p:cNvSpPr>
          <p:nvPr>
            <p:ph type="ftr" sz="quarter" idx="19"/>
          </p:nvPr>
        </p:nvSpPr>
        <p:spPr>
          <a:xfrm>
            <a:off x="2350821" y="6458401"/>
            <a:ext cx="4320000" cy="182033"/>
          </a:xfrm>
        </p:spPr>
        <p:txBody>
          <a:bodyPr lIns="0" rIns="0" bIns="0"/>
          <a:lstStyle>
            <a:lvl1pPr>
              <a:defRPr sz="1000">
                <a:solidFill>
                  <a:schemeClr val="bg1"/>
                </a:solidFill>
              </a:defRPr>
            </a:lvl1pPr>
          </a:lstStyle>
          <a:p>
            <a:r>
              <a:rPr lang="en-US" dirty="0"/>
              <a:t>Optional footer</a:t>
            </a:r>
          </a:p>
        </p:txBody>
      </p:sp>
      <p:sp>
        <p:nvSpPr>
          <p:cNvPr id="5" name="Slide Number Placeholder 4"/>
          <p:cNvSpPr>
            <a:spLocks noGrp="1"/>
          </p:cNvSpPr>
          <p:nvPr>
            <p:ph type="sldNum" sz="quarter" idx="20"/>
          </p:nvPr>
        </p:nvSpPr>
        <p:spPr>
          <a:xfrm>
            <a:off x="11335270" y="6458401"/>
            <a:ext cx="474143" cy="182033"/>
          </a:xfrm>
        </p:spPr>
        <p:txBody>
          <a:bodyPr lIns="0" rIns="0" bIns="0"/>
          <a:lstStyle>
            <a:lvl1pPr>
              <a:defRPr sz="1000">
                <a:solidFill>
                  <a:schemeClr val="bg1"/>
                </a:solidFill>
              </a:defRPr>
            </a:lvl1pPr>
          </a:lstStyle>
          <a:p>
            <a:fld id="{D72647B1-BF87-4146-AB30-11EFEA1AFECC}" type="slidenum">
              <a:rPr lang="en-US" smtClean="0"/>
              <a:t>‹#›</a:t>
            </a:fld>
            <a:endParaRPr lang="en-US" dirty="0"/>
          </a:p>
        </p:txBody>
      </p:sp>
      <p:sp>
        <p:nvSpPr>
          <p:cNvPr id="2" name="Title 1">
            <a:extLst>
              <a:ext uri="{FF2B5EF4-FFF2-40B4-BE49-F238E27FC236}">
                <a16:creationId xmlns:a16="http://schemas.microsoft.com/office/drawing/2014/main" id="{01CFC74C-DBE2-4A90-853F-06AF87BCB181}"/>
              </a:ext>
            </a:extLst>
          </p:cNvPr>
          <p:cNvSpPr>
            <a:spLocks noGrp="1"/>
          </p:cNvSpPr>
          <p:nvPr>
            <p:ph type="title"/>
          </p:nvPr>
        </p:nvSpPr>
        <p:spPr>
          <a:xfrm>
            <a:off x="385201" y="324002"/>
            <a:ext cx="11425239" cy="507604"/>
          </a:xfrm>
        </p:spPr>
        <p:txBody>
          <a:bodyPr lIns="0" rIns="0" bIns="0"/>
          <a:lstStyle>
            <a:lvl1pPr>
              <a:defRPr sz="2800" spc="0"/>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8E28FF24-8366-463C-8B54-9CADDED9DFA4}"/>
              </a:ext>
            </a:extLst>
          </p:cNvPr>
          <p:cNvSpPr>
            <a:spLocks noGrp="1"/>
          </p:cNvSpPr>
          <p:nvPr>
            <p:ph type="body" sz="quarter" idx="25" hasCustomPrompt="1"/>
          </p:nvPr>
        </p:nvSpPr>
        <p:spPr>
          <a:xfrm>
            <a:off x="384173" y="2540000"/>
            <a:ext cx="3556800" cy="3556000"/>
          </a:xfrm>
          <a:solidFill>
            <a:schemeClr val="tx1">
              <a:alpha val="10000"/>
            </a:schemeClr>
          </a:solidFill>
          <a:ln w="25400">
            <a:solidFill>
              <a:schemeClr val="bg1"/>
            </a:solidFill>
          </a:ln>
        </p:spPr>
        <p:txBody>
          <a:bodyPr lIns="189000" tIns="180000" rIns="0" bIns="0"/>
          <a:lstStyle>
            <a:lvl1pPr eaLnBrk="1">
              <a:spcAft>
                <a:spcPts val="900"/>
              </a:spcAft>
              <a:defRPr sz="4400" spc="0">
                <a:solidFill>
                  <a:schemeClr val="bg1"/>
                </a:solidFill>
                <a:latin typeface="Arial" panose="020B0604020202020204" pitchFamily="34" charset="0"/>
              </a:defRPr>
            </a:lvl1pPr>
            <a:lvl2pPr>
              <a:defRPr sz="1400" spc="0">
                <a:solidFill>
                  <a:schemeClr val="bg1"/>
                </a:solidFill>
              </a:defRPr>
            </a:lvl2pPr>
            <a:lvl3pPr>
              <a:defRPr sz="1400" spc="0">
                <a:solidFill>
                  <a:schemeClr val="bg1"/>
                </a:solidFill>
              </a:defRPr>
            </a:lvl3pPr>
            <a:lvl4pPr>
              <a:defRPr sz="1400" spc="0">
                <a:solidFill>
                  <a:schemeClr val="bg1"/>
                </a:solidFill>
              </a:defRPr>
            </a:lvl4pPr>
            <a:lvl5pPr>
              <a:defRPr sz="1400" spc="0">
                <a:solidFill>
                  <a:schemeClr val="bg1"/>
                </a:solidFill>
              </a:defRPr>
            </a:lvl5pPr>
          </a:lstStyle>
          <a:p>
            <a:pPr lvl="0"/>
            <a:r>
              <a:rPr lang="en-US" dirty="0" err="1"/>
              <a:t>Bigtext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2FDF4375-FF2E-4884-960D-20C0ACEDBD18}"/>
              </a:ext>
            </a:extLst>
          </p:cNvPr>
          <p:cNvSpPr>
            <a:spLocks noGrp="1"/>
          </p:cNvSpPr>
          <p:nvPr>
            <p:ph type="body" sz="quarter" idx="26" hasCustomPrompt="1"/>
          </p:nvPr>
        </p:nvSpPr>
        <p:spPr>
          <a:xfrm>
            <a:off x="4317600" y="2540000"/>
            <a:ext cx="3556800" cy="3556000"/>
          </a:xfrm>
          <a:solidFill>
            <a:schemeClr val="tx1">
              <a:alpha val="10000"/>
            </a:schemeClr>
          </a:solidFill>
          <a:ln w="25400">
            <a:solidFill>
              <a:schemeClr val="bg1"/>
            </a:solidFill>
          </a:ln>
        </p:spPr>
        <p:txBody>
          <a:bodyPr lIns="189000" tIns="180000" rIns="0" bIns="0"/>
          <a:lstStyle>
            <a:lvl1pPr eaLnBrk="1">
              <a:spcAft>
                <a:spcPts val="900"/>
              </a:spcAft>
              <a:defRPr sz="4400" spc="0">
                <a:solidFill>
                  <a:schemeClr val="bg1"/>
                </a:solidFill>
                <a:latin typeface="Arial" panose="020B0604020202020204" pitchFamily="34" charset="0"/>
              </a:defRPr>
            </a:lvl1pPr>
            <a:lvl2pPr>
              <a:defRPr sz="1400" spc="0">
                <a:solidFill>
                  <a:schemeClr val="bg1"/>
                </a:solidFill>
              </a:defRPr>
            </a:lvl2pPr>
            <a:lvl3pPr>
              <a:defRPr sz="1400" spc="0">
                <a:solidFill>
                  <a:schemeClr val="bg1"/>
                </a:solidFill>
              </a:defRPr>
            </a:lvl3pPr>
            <a:lvl4pPr>
              <a:defRPr sz="1400" spc="0">
                <a:solidFill>
                  <a:schemeClr val="bg1"/>
                </a:solidFill>
              </a:defRPr>
            </a:lvl4pPr>
            <a:lvl5pPr>
              <a:defRPr sz="1400" spc="0">
                <a:solidFill>
                  <a:schemeClr val="bg1"/>
                </a:solidFill>
              </a:defRPr>
            </a:lvl5pPr>
          </a:lstStyle>
          <a:p>
            <a:pPr lvl="0"/>
            <a:r>
              <a:rPr lang="en-US" dirty="0" err="1"/>
              <a:t>Bigtext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a:extLst>
              <a:ext uri="{FF2B5EF4-FFF2-40B4-BE49-F238E27FC236}">
                <a16:creationId xmlns:a16="http://schemas.microsoft.com/office/drawing/2014/main" id="{C92E29A5-4A67-4375-926E-C0F7CA20D5D4}"/>
              </a:ext>
            </a:extLst>
          </p:cNvPr>
          <p:cNvSpPr>
            <a:spLocks noGrp="1"/>
          </p:cNvSpPr>
          <p:nvPr>
            <p:ph type="body" sz="quarter" idx="27" hasCustomPrompt="1"/>
          </p:nvPr>
        </p:nvSpPr>
        <p:spPr>
          <a:xfrm>
            <a:off x="8253414" y="2540000"/>
            <a:ext cx="3555207" cy="3556000"/>
          </a:xfrm>
          <a:solidFill>
            <a:schemeClr val="bg1"/>
          </a:solidFill>
          <a:ln w="25400">
            <a:noFill/>
          </a:ln>
        </p:spPr>
        <p:txBody>
          <a:bodyPr lIns="189000" tIns="180000" rIns="0" bIns="0"/>
          <a:lstStyle>
            <a:lvl1pPr eaLnBrk="1">
              <a:spcAft>
                <a:spcPts val="900"/>
              </a:spcAft>
              <a:defRPr sz="4400" spc="0">
                <a:solidFill>
                  <a:schemeClr val="tx2"/>
                </a:solidFill>
                <a:latin typeface="Arial" panose="020B0604020202020204" pitchFamily="34" charset="0"/>
              </a:defRPr>
            </a:lvl1pPr>
            <a:lvl2pPr>
              <a:defRPr sz="1400" spc="0">
                <a:solidFill>
                  <a:schemeClr val="tx2"/>
                </a:solidFill>
              </a:defRPr>
            </a:lvl2pPr>
            <a:lvl3pPr>
              <a:defRPr sz="1400" spc="0">
                <a:solidFill>
                  <a:schemeClr val="tx2"/>
                </a:solidFill>
              </a:defRPr>
            </a:lvl3pPr>
            <a:lvl4pPr>
              <a:defRPr sz="1400" spc="0">
                <a:solidFill>
                  <a:schemeClr val="tx2"/>
                </a:solidFill>
              </a:defRPr>
            </a:lvl4pPr>
            <a:lvl5pPr>
              <a:defRPr sz="1400" spc="0">
                <a:solidFill>
                  <a:schemeClr val="tx2"/>
                </a:solidFill>
              </a:defRPr>
            </a:lvl5pPr>
          </a:lstStyle>
          <a:p>
            <a:pPr lvl="0"/>
            <a:r>
              <a:rPr lang="en-US" dirty="0" err="1"/>
              <a:t>Bigtext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a:extLst>
              <a:ext uri="{FF2B5EF4-FFF2-40B4-BE49-F238E27FC236}">
                <a16:creationId xmlns:a16="http://schemas.microsoft.com/office/drawing/2014/main" id="{E021EF6E-D5E1-4ECF-8E04-FAC0B30D54F5}"/>
              </a:ext>
            </a:extLst>
          </p:cNvPr>
          <p:cNvSpPr>
            <a:spLocks noGrp="1"/>
          </p:cNvSpPr>
          <p:nvPr>
            <p:ph type="pic" sz="quarter" idx="44"/>
          </p:nvPr>
        </p:nvSpPr>
        <p:spPr>
          <a:xfrm>
            <a:off x="10969177" y="2764179"/>
            <a:ext cx="594000" cy="594000"/>
          </a:xfrm>
          <a:prstGeom prst="ellipse">
            <a:avLst/>
          </a:prstGeom>
          <a:solidFill>
            <a:srgbClr val="FF4632"/>
          </a:solidFill>
        </p:spPr>
        <p:txBody>
          <a:bodyPr lIns="0" rIns="0" bIns="0" anchor="ctr" anchorCtr="0"/>
          <a:lstStyle>
            <a:lvl1pPr algn="ctr">
              <a:lnSpc>
                <a:spcPct val="100000"/>
              </a:lnSpc>
              <a:defRPr sz="700" b="0" spc="0">
                <a:latin typeface="Arial" panose="020B0604020202020204" pitchFamily="34" charset="0"/>
              </a:defRPr>
            </a:lvl1pPr>
          </a:lstStyle>
          <a:p>
            <a:r>
              <a:rPr lang="en-US" dirty="0"/>
              <a:t>Click icon to add picture</a:t>
            </a:r>
            <a:endParaRPr lang="en-GB" dirty="0"/>
          </a:p>
        </p:txBody>
      </p:sp>
    </p:spTree>
    <p:extLst>
      <p:ext uri="{BB962C8B-B14F-4D97-AF65-F5344CB8AC3E}">
        <p14:creationId xmlns:p14="http://schemas.microsoft.com/office/powerpoint/2010/main" val="1668835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Blue 3x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C9EA5B-A488-4CAB-AEBE-CD42E5F74EB2}"/>
              </a:ext>
            </a:extLst>
          </p:cNvPr>
          <p:cNvSpPr>
            <a:spLocks/>
          </p:cNvSpPr>
          <p:nvPr/>
        </p:nvSpPr>
        <p:spPr>
          <a:xfrm>
            <a:off x="0" y="1403351"/>
            <a:ext cx="12192000" cy="5454651"/>
          </a:xfrm>
          <a:prstGeom prst="rect">
            <a:avLst/>
          </a:prstGeom>
          <a:solidFill>
            <a:srgbClr val="5FF0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bIns="45720" rtlCol="0" anchor="ctr"/>
          <a:lstStyle/>
          <a:p>
            <a:pPr algn="ctr"/>
            <a:endParaRPr lang="en-US" sz="1351" dirty="0">
              <a:latin typeface="Arial" panose="020B0604020202020204" pitchFamily="34" charset="0"/>
            </a:endParaRPr>
          </a:p>
        </p:txBody>
      </p:sp>
      <p:sp>
        <p:nvSpPr>
          <p:cNvPr id="4" name="Footer Placeholder 3"/>
          <p:cNvSpPr>
            <a:spLocks noGrp="1"/>
          </p:cNvSpPr>
          <p:nvPr>
            <p:ph type="ftr" sz="quarter" idx="19"/>
          </p:nvPr>
        </p:nvSpPr>
        <p:spPr>
          <a:xfrm>
            <a:off x="2350821" y="6458401"/>
            <a:ext cx="4320000" cy="182033"/>
          </a:xfrm>
        </p:spPr>
        <p:txBody>
          <a:bodyPr lIns="0" rIns="0" bIns="0"/>
          <a:lstStyle>
            <a:lvl1pPr>
              <a:defRPr sz="1000">
                <a:solidFill>
                  <a:schemeClr val="tx1"/>
                </a:solidFill>
              </a:defRPr>
            </a:lvl1pPr>
          </a:lstStyle>
          <a:p>
            <a:r>
              <a:rPr lang="en-US" dirty="0"/>
              <a:t>Optional footer</a:t>
            </a:r>
          </a:p>
        </p:txBody>
      </p:sp>
      <p:sp>
        <p:nvSpPr>
          <p:cNvPr id="5" name="Slide Number Placeholder 4"/>
          <p:cNvSpPr>
            <a:spLocks noGrp="1"/>
          </p:cNvSpPr>
          <p:nvPr>
            <p:ph type="sldNum" sz="quarter" idx="20"/>
          </p:nvPr>
        </p:nvSpPr>
        <p:spPr>
          <a:xfrm>
            <a:off x="11335270" y="6458401"/>
            <a:ext cx="474143" cy="182033"/>
          </a:xfrm>
        </p:spPr>
        <p:txBody>
          <a:bodyPr lIns="0" rIns="0" bIns="0"/>
          <a:lstStyle>
            <a:lvl1pPr>
              <a:defRPr sz="1000">
                <a:solidFill>
                  <a:schemeClr val="tx1"/>
                </a:solidFill>
              </a:defRPr>
            </a:lvl1pPr>
          </a:lstStyle>
          <a:p>
            <a:fld id="{D72647B1-BF87-4146-AB30-11EFEA1AFECC}" type="slidenum">
              <a:rPr lang="en-US" smtClean="0"/>
              <a:t>‹#›</a:t>
            </a:fld>
            <a:endParaRPr lang="en-US" dirty="0"/>
          </a:p>
        </p:txBody>
      </p:sp>
      <p:sp>
        <p:nvSpPr>
          <p:cNvPr id="2" name="Title 1">
            <a:extLst>
              <a:ext uri="{FF2B5EF4-FFF2-40B4-BE49-F238E27FC236}">
                <a16:creationId xmlns:a16="http://schemas.microsoft.com/office/drawing/2014/main" id="{01CFC74C-DBE2-4A90-853F-06AF87BCB181}"/>
              </a:ext>
            </a:extLst>
          </p:cNvPr>
          <p:cNvSpPr>
            <a:spLocks noGrp="1"/>
          </p:cNvSpPr>
          <p:nvPr>
            <p:ph type="title"/>
          </p:nvPr>
        </p:nvSpPr>
        <p:spPr>
          <a:xfrm>
            <a:off x="385201" y="324001"/>
            <a:ext cx="11425239" cy="504000"/>
          </a:xfrm>
        </p:spPr>
        <p:txBody>
          <a:bodyPr lIns="0" rIns="0" bIns="0"/>
          <a:lstStyle>
            <a:lvl1pPr>
              <a:defRPr sz="2800" spc="0"/>
            </a:lvl1pPr>
          </a:lstStyle>
          <a:p>
            <a:r>
              <a:rPr lang="en-US"/>
              <a:t>Click to edit Master title style</a:t>
            </a:r>
            <a:endParaRPr lang="en-US" dirty="0"/>
          </a:p>
        </p:txBody>
      </p:sp>
      <p:pic>
        <p:nvPicPr>
          <p:cNvPr id="3" name="ivz_logo">
            <a:extLst>
              <a:ext uri="{FF2B5EF4-FFF2-40B4-BE49-F238E27FC236}">
                <a16:creationId xmlns:a16="http://schemas.microsoft.com/office/drawing/2014/main" id="{60E2FCC6-5173-42DD-82DE-B8EA7F254A46}"/>
              </a:ext>
            </a:extLst>
          </p:cNvPr>
          <p:cNvPicPr>
            <a:picLocks/>
          </p:cNvPicPr>
          <p:nvPr>
            <p:custDataLst>
              <p:tags r:id="rId1"/>
            </p:custDataLst>
          </p:nvPr>
        </p:nvPicPr>
        <p:blipFill>
          <a:blip r:embed="rId3" cstate="print">
            <a:extLst>
              <a:ext uri="{28A0092B-C50C-407E-A947-70E740481C1C}">
                <a14:useLocalDpi xmlns:a14="http://schemas.microsoft.com/office/drawing/2010/main"/>
              </a:ext>
            </a:extLst>
          </a:blip>
          <a:stretch>
            <a:fillRect/>
          </a:stretch>
        </p:blipFill>
        <p:spPr>
          <a:xfrm>
            <a:off x="385196" y="6460333"/>
            <a:ext cx="853209" cy="149608"/>
          </a:xfrm>
          <a:prstGeom prst="rect">
            <a:avLst/>
          </a:prstGeom>
        </p:spPr>
      </p:pic>
    </p:spTree>
    <p:extLst>
      <p:ext uri="{BB962C8B-B14F-4D97-AF65-F5344CB8AC3E}">
        <p14:creationId xmlns:p14="http://schemas.microsoft.com/office/powerpoint/2010/main" val="214687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1F8D-7327-4B21-82EC-08123A7FAC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036B2E-8AF8-47C0-A5CD-73D667CDD2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A0BAB8-EC9D-43E6-BF86-8623EE0BF8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380AC1-8A6E-47DE-A8DD-B888C78588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12CA0F-4A4E-4A73-850C-B7F9114F68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8AB01E-BCBE-4285-B2B3-E8B9215A1E07}"/>
              </a:ext>
            </a:extLst>
          </p:cNvPr>
          <p:cNvSpPr>
            <a:spLocks noGrp="1"/>
          </p:cNvSpPr>
          <p:nvPr>
            <p:ph type="dt" sz="half" idx="10"/>
          </p:nvPr>
        </p:nvSpPr>
        <p:spPr/>
        <p:txBody>
          <a:bodyPr/>
          <a:lstStyle/>
          <a:p>
            <a:fld id="{591ABFBC-C11A-4891-8E3D-38091A45F11F}" type="datetimeFigureOut">
              <a:rPr lang="en-US" smtClean="0"/>
              <a:t>5/28/21</a:t>
            </a:fld>
            <a:endParaRPr lang="en-US" dirty="0"/>
          </a:p>
        </p:txBody>
      </p:sp>
      <p:sp>
        <p:nvSpPr>
          <p:cNvPr id="8" name="Footer Placeholder 7">
            <a:extLst>
              <a:ext uri="{FF2B5EF4-FFF2-40B4-BE49-F238E27FC236}">
                <a16:creationId xmlns:a16="http://schemas.microsoft.com/office/drawing/2014/main" id="{3AC4F8B3-0620-4B49-8159-0B63F118AE7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053C0E-0C8B-40F8-BF18-1468C8C91C07}"/>
              </a:ext>
            </a:extLst>
          </p:cNvPr>
          <p:cNvSpPr>
            <a:spLocks noGrp="1"/>
          </p:cNvSpPr>
          <p:nvPr>
            <p:ph type="sldNum" sz="quarter" idx="12"/>
          </p:nvPr>
        </p:nvSpPr>
        <p:spPr/>
        <p:txBody>
          <a:bodyPr/>
          <a:lstStyle/>
          <a:p>
            <a:fld id="{2E71931B-940D-4F0D-A08E-D81D6C489CB5}" type="slidenum">
              <a:rPr lang="en-US" smtClean="0"/>
              <a:t>‹#›</a:t>
            </a:fld>
            <a:endParaRPr lang="en-US" dirty="0"/>
          </a:p>
        </p:txBody>
      </p:sp>
    </p:spTree>
    <p:extLst>
      <p:ext uri="{BB962C8B-B14F-4D97-AF65-F5344CB8AC3E}">
        <p14:creationId xmlns:p14="http://schemas.microsoft.com/office/powerpoint/2010/main" val="18105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3F67-45F4-43F0-B18B-A2956B0E27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ECD0CE-7012-4687-9893-773A83524DAF}"/>
              </a:ext>
            </a:extLst>
          </p:cNvPr>
          <p:cNvSpPr>
            <a:spLocks noGrp="1"/>
          </p:cNvSpPr>
          <p:nvPr>
            <p:ph type="dt" sz="half" idx="10"/>
          </p:nvPr>
        </p:nvSpPr>
        <p:spPr/>
        <p:txBody>
          <a:bodyPr/>
          <a:lstStyle/>
          <a:p>
            <a:fld id="{591ABFBC-C11A-4891-8E3D-38091A45F11F}" type="datetimeFigureOut">
              <a:rPr lang="en-US" smtClean="0"/>
              <a:t>5/28/21</a:t>
            </a:fld>
            <a:endParaRPr lang="en-US" dirty="0"/>
          </a:p>
        </p:txBody>
      </p:sp>
      <p:sp>
        <p:nvSpPr>
          <p:cNvPr id="4" name="Footer Placeholder 3">
            <a:extLst>
              <a:ext uri="{FF2B5EF4-FFF2-40B4-BE49-F238E27FC236}">
                <a16:creationId xmlns:a16="http://schemas.microsoft.com/office/drawing/2014/main" id="{D4F6A34E-A52C-4D3C-A415-B81E0EA8B3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F494045-4ACE-4E32-9276-07F0113F01F2}"/>
              </a:ext>
            </a:extLst>
          </p:cNvPr>
          <p:cNvSpPr>
            <a:spLocks noGrp="1"/>
          </p:cNvSpPr>
          <p:nvPr>
            <p:ph type="sldNum" sz="quarter" idx="12"/>
          </p:nvPr>
        </p:nvSpPr>
        <p:spPr/>
        <p:txBody>
          <a:bodyPr/>
          <a:lstStyle/>
          <a:p>
            <a:fld id="{2E71931B-940D-4F0D-A08E-D81D6C489CB5}" type="slidenum">
              <a:rPr lang="en-US" smtClean="0"/>
              <a:t>‹#›</a:t>
            </a:fld>
            <a:endParaRPr lang="en-US" dirty="0"/>
          </a:p>
        </p:txBody>
      </p:sp>
    </p:spTree>
    <p:extLst>
      <p:ext uri="{BB962C8B-B14F-4D97-AF65-F5344CB8AC3E}">
        <p14:creationId xmlns:p14="http://schemas.microsoft.com/office/powerpoint/2010/main" val="2216604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72EA2B-6433-4692-97FF-84E51AF34681}"/>
              </a:ext>
            </a:extLst>
          </p:cNvPr>
          <p:cNvSpPr>
            <a:spLocks noGrp="1"/>
          </p:cNvSpPr>
          <p:nvPr>
            <p:ph type="dt" sz="half" idx="10"/>
          </p:nvPr>
        </p:nvSpPr>
        <p:spPr/>
        <p:txBody>
          <a:bodyPr/>
          <a:lstStyle/>
          <a:p>
            <a:fld id="{591ABFBC-C11A-4891-8E3D-38091A45F11F}" type="datetimeFigureOut">
              <a:rPr lang="en-US" smtClean="0"/>
              <a:t>5/28/21</a:t>
            </a:fld>
            <a:endParaRPr lang="en-US" dirty="0"/>
          </a:p>
        </p:txBody>
      </p:sp>
      <p:sp>
        <p:nvSpPr>
          <p:cNvPr id="3" name="Footer Placeholder 2">
            <a:extLst>
              <a:ext uri="{FF2B5EF4-FFF2-40B4-BE49-F238E27FC236}">
                <a16:creationId xmlns:a16="http://schemas.microsoft.com/office/drawing/2014/main" id="{49CB3980-0DDD-42CF-BEDC-A78334FF1FD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56A269-248A-4BC2-8791-1912DEACD662}"/>
              </a:ext>
            </a:extLst>
          </p:cNvPr>
          <p:cNvSpPr>
            <a:spLocks noGrp="1"/>
          </p:cNvSpPr>
          <p:nvPr>
            <p:ph type="sldNum" sz="quarter" idx="12"/>
          </p:nvPr>
        </p:nvSpPr>
        <p:spPr/>
        <p:txBody>
          <a:bodyPr/>
          <a:lstStyle/>
          <a:p>
            <a:fld id="{2E71931B-940D-4F0D-A08E-D81D6C489CB5}" type="slidenum">
              <a:rPr lang="en-US" smtClean="0"/>
              <a:t>‹#›</a:t>
            </a:fld>
            <a:endParaRPr lang="en-US" dirty="0"/>
          </a:p>
        </p:txBody>
      </p:sp>
    </p:spTree>
    <p:extLst>
      <p:ext uri="{BB962C8B-B14F-4D97-AF65-F5344CB8AC3E}">
        <p14:creationId xmlns:p14="http://schemas.microsoft.com/office/powerpoint/2010/main" val="46314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95D4-5F38-4E93-A2ED-314C473D10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0B840B-9C74-415E-AF24-E8945B95F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C26DE9-4D67-4DCE-B431-5E34D2A9D5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F0DC8-7060-44B3-8BDE-8CA14A6EF993}"/>
              </a:ext>
            </a:extLst>
          </p:cNvPr>
          <p:cNvSpPr>
            <a:spLocks noGrp="1"/>
          </p:cNvSpPr>
          <p:nvPr>
            <p:ph type="dt" sz="half" idx="10"/>
          </p:nvPr>
        </p:nvSpPr>
        <p:spPr/>
        <p:txBody>
          <a:bodyPr/>
          <a:lstStyle/>
          <a:p>
            <a:fld id="{591ABFBC-C11A-4891-8E3D-38091A45F11F}" type="datetimeFigureOut">
              <a:rPr lang="en-US" smtClean="0"/>
              <a:t>5/28/21</a:t>
            </a:fld>
            <a:endParaRPr lang="en-US" dirty="0"/>
          </a:p>
        </p:txBody>
      </p:sp>
      <p:sp>
        <p:nvSpPr>
          <p:cNvPr id="6" name="Footer Placeholder 5">
            <a:extLst>
              <a:ext uri="{FF2B5EF4-FFF2-40B4-BE49-F238E27FC236}">
                <a16:creationId xmlns:a16="http://schemas.microsoft.com/office/drawing/2014/main" id="{F746B84E-1B19-4372-B077-C1F19F3CC8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8144CF-44B5-4AD7-AD4A-F125E708774E}"/>
              </a:ext>
            </a:extLst>
          </p:cNvPr>
          <p:cNvSpPr>
            <a:spLocks noGrp="1"/>
          </p:cNvSpPr>
          <p:nvPr>
            <p:ph type="sldNum" sz="quarter" idx="12"/>
          </p:nvPr>
        </p:nvSpPr>
        <p:spPr/>
        <p:txBody>
          <a:bodyPr/>
          <a:lstStyle/>
          <a:p>
            <a:fld id="{2E71931B-940D-4F0D-A08E-D81D6C489CB5}" type="slidenum">
              <a:rPr lang="en-US" smtClean="0"/>
              <a:t>‹#›</a:t>
            </a:fld>
            <a:endParaRPr lang="en-US" dirty="0"/>
          </a:p>
        </p:txBody>
      </p:sp>
    </p:spTree>
    <p:extLst>
      <p:ext uri="{BB962C8B-B14F-4D97-AF65-F5344CB8AC3E}">
        <p14:creationId xmlns:p14="http://schemas.microsoft.com/office/powerpoint/2010/main" val="72214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0A7A-30A2-49B7-8563-34F280A5FA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9B1227-84A2-434A-8E2F-2456A39F6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0C04043-F99C-432D-9F7C-87E0C4D88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F88C5E-9D5A-4BB5-A5CE-EFAF609B6180}"/>
              </a:ext>
            </a:extLst>
          </p:cNvPr>
          <p:cNvSpPr>
            <a:spLocks noGrp="1"/>
          </p:cNvSpPr>
          <p:nvPr>
            <p:ph type="dt" sz="half" idx="10"/>
          </p:nvPr>
        </p:nvSpPr>
        <p:spPr/>
        <p:txBody>
          <a:bodyPr/>
          <a:lstStyle/>
          <a:p>
            <a:fld id="{591ABFBC-C11A-4891-8E3D-38091A45F11F}" type="datetimeFigureOut">
              <a:rPr lang="en-US" smtClean="0"/>
              <a:t>5/28/21</a:t>
            </a:fld>
            <a:endParaRPr lang="en-US" dirty="0"/>
          </a:p>
        </p:txBody>
      </p:sp>
      <p:sp>
        <p:nvSpPr>
          <p:cNvPr id="6" name="Footer Placeholder 5">
            <a:extLst>
              <a:ext uri="{FF2B5EF4-FFF2-40B4-BE49-F238E27FC236}">
                <a16:creationId xmlns:a16="http://schemas.microsoft.com/office/drawing/2014/main" id="{9414BEFC-46E1-414C-95B5-0C6C2F52E9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D39827-3443-406F-893A-BCFA780197B9}"/>
              </a:ext>
            </a:extLst>
          </p:cNvPr>
          <p:cNvSpPr>
            <a:spLocks noGrp="1"/>
          </p:cNvSpPr>
          <p:nvPr>
            <p:ph type="sldNum" sz="quarter" idx="12"/>
          </p:nvPr>
        </p:nvSpPr>
        <p:spPr/>
        <p:txBody>
          <a:bodyPr/>
          <a:lstStyle/>
          <a:p>
            <a:fld id="{2E71931B-940D-4F0D-A08E-D81D6C489CB5}" type="slidenum">
              <a:rPr lang="en-US" smtClean="0"/>
              <a:t>‹#›</a:t>
            </a:fld>
            <a:endParaRPr lang="en-US" dirty="0"/>
          </a:p>
        </p:txBody>
      </p:sp>
    </p:spTree>
    <p:extLst>
      <p:ext uri="{BB962C8B-B14F-4D97-AF65-F5344CB8AC3E}">
        <p14:creationId xmlns:p14="http://schemas.microsoft.com/office/powerpoint/2010/main" val="246282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ags" Target="../tags/tag1.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image" Target="../media/image1.emf"/><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FD0AF0-1236-4DA1-964F-C4DF04CA1F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8A62C1C-DFED-4FE2-B8D4-EDB4B5A6F7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79A3DB1-ACE3-45B3-A3BA-D665C5A3D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591ABFBC-C11A-4891-8E3D-38091A45F11F}" type="datetimeFigureOut">
              <a:rPr lang="en-US" smtClean="0"/>
              <a:pPr/>
              <a:t>5/28/21</a:t>
            </a:fld>
            <a:endParaRPr lang="en-US" dirty="0"/>
          </a:p>
        </p:txBody>
      </p:sp>
      <p:sp>
        <p:nvSpPr>
          <p:cNvPr id="5" name="Footer Placeholder 4">
            <a:extLst>
              <a:ext uri="{FF2B5EF4-FFF2-40B4-BE49-F238E27FC236}">
                <a16:creationId xmlns:a16="http://schemas.microsoft.com/office/drawing/2014/main" id="{76DD9EB9-B15E-4925-AEA0-962D217434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194E5931-2771-4A85-9C41-23F8C0186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2E71931B-940D-4F0D-A08E-D81D6C489CB5}" type="slidenum">
              <a:rPr lang="en-US" smtClean="0"/>
              <a:pPr/>
              <a:t>‹#›</a:t>
            </a:fld>
            <a:endParaRPr lang="en-US" dirty="0"/>
          </a:p>
        </p:txBody>
      </p:sp>
    </p:spTree>
    <p:extLst>
      <p:ext uri="{BB962C8B-B14F-4D97-AF65-F5344CB8AC3E}">
        <p14:creationId xmlns:p14="http://schemas.microsoft.com/office/powerpoint/2010/main" val="1444311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Group 7" hidden="1">
            <a:extLst>
              <a:ext uri="{FF2B5EF4-FFF2-40B4-BE49-F238E27FC236}">
                <a16:creationId xmlns:a16="http://schemas.microsoft.com/office/drawing/2014/main" id="{BDE1D68A-994A-4820-BF03-0AD9C65A337F}"/>
              </a:ext>
            </a:extLst>
          </p:cNvPr>
          <p:cNvGrpSpPr>
            <a:grpSpLocks/>
          </p:cNvGrpSpPr>
          <p:nvPr/>
        </p:nvGrpSpPr>
        <p:grpSpPr>
          <a:xfrm>
            <a:off x="1" y="-429621"/>
            <a:ext cx="12191999" cy="113077"/>
            <a:chOff x="0" y="-429622"/>
            <a:chExt cx="12191999" cy="113077"/>
          </a:xfrm>
        </p:grpSpPr>
        <p:sp>
          <p:nvSpPr>
            <p:cNvPr id="22" name="Rectangle 21">
              <a:extLst>
                <a:ext uri="{FF2B5EF4-FFF2-40B4-BE49-F238E27FC236}">
                  <a16:creationId xmlns:a16="http://schemas.microsoft.com/office/drawing/2014/main" id="{F1EF77CC-81B1-4470-80C3-525625BF713E}"/>
                </a:ext>
              </a:extLst>
            </p:cNvPr>
            <p:cNvSpPr/>
            <p:nvPr userDrawn="1"/>
          </p:nvSpPr>
          <p:spPr>
            <a:xfrm flipV="1">
              <a:off x="407152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latin typeface="Arial" panose="020B0604020202020204" pitchFamily="34" charset="0"/>
              </a:endParaRPr>
            </a:p>
          </p:txBody>
        </p:sp>
        <p:sp>
          <p:nvSpPr>
            <p:cNvPr id="24" name="Rectangle 23">
              <a:extLst>
                <a:ext uri="{FF2B5EF4-FFF2-40B4-BE49-F238E27FC236}">
                  <a16:creationId xmlns:a16="http://schemas.microsoft.com/office/drawing/2014/main" id="{E3DD88A6-37E5-43E3-9F0C-C21AC942E0B6}"/>
                </a:ext>
              </a:extLst>
            </p:cNvPr>
            <p:cNvSpPr/>
            <p:nvPr userDrawn="1"/>
          </p:nvSpPr>
          <p:spPr>
            <a:xfrm flipV="1">
              <a:off x="794046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latin typeface="Arial" panose="020B0604020202020204" pitchFamily="34" charset="0"/>
              </a:endParaRPr>
            </a:p>
          </p:txBody>
        </p:sp>
        <p:sp>
          <p:nvSpPr>
            <p:cNvPr id="26" name="Rectangle 25">
              <a:extLst>
                <a:ext uri="{FF2B5EF4-FFF2-40B4-BE49-F238E27FC236}">
                  <a16:creationId xmlns:a16="http://schemas.microsoft.com/office/drawing/2014/main" id="{5E2CA91F-5EA4-4537-9362-920AA42B7321}"/>
                </a:ext>
              </a:extLst>
            </p:cNvPr>
            <p:cNvSpPr/>
            <p:nvPr userDrawn="1"/>
          </p:nvSpPr>
          <p:spPr>
            <a:xfrm flipV="1">
              <a:off x="310429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latin typeface="Arial" panose="020B0604020202020204" pitchFamily="34" charset="0"/>
              </a:endParaRPr>
            </a:p>
          </p:txBody>
        </p:sp>
        <p:sp>
          <p:nvSpPr>
            <p:cNvPr id="29" name="Rectangle 28">
              <a:extLst>
                <a:ext uri="{FF2B5EF4-FFF2-40B4-BE49-F238E27FC236}">
                  <a16:creationId xmlns:a16="http://schemas.microsoft.com/office/drawing/2014/main" id="{2EC991D8-C3A5-49B8-92EB-E5E73B6672F0}"/>
                </a:ext>
              </a:extLst>
            </p:cNvPr>
            <p:cNvSpPr/>
            <p:nvPr userDrawn="1"/>
          </p:nvSpPr>
          <p:spPr>
            <a:xfrm flipV="1">
              <a:off x="213705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latin typeface="Arial" panose="020B0604020202020204" pitchFamily="34" charset="0"/>
              </a:endParaRPr>
            </a:p>
          </p:txBody>
        </p:sp>
        <p:sp>
          <p:nvSpPr>
            <p:cNvPr id="30" name="Rectangle 29">
              <a:extLst>
                <a:ext uri="{FF2B5EF4-FFF2-40B4-BE49-F238E27FC236}">
                  <a16:creationId xmlns:a16="http://schemas.microsoft.com/office/drawing/2014/main" id="{D2598D21-6C89-44C5-9728-0CFA47CD4CCA}"/>
                </a:ext>
              </a:extLst>
            </p:cNvPr>
            <p:cNvSpPr/>
            <p:nvPr userDrawn="1"/>
          </p:nvSpPr>
          <p:spPr>
            <a:xfrm flipV="1">
              <a:off x="116982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latin typeface="Arial" panose="020B0604020202020204" pitchFamily="34" charset="0"/>
              </a:endParaRPr>
            </a:p>
          </p:txBody>
        </p:sp>
        <p:sp>
          <p:nvSpPr>
            <p:cNvPr id="31" name="Rectangle 30">
              <a:extLst>
                <a:ext uri="{FF2B5EF4-FFF2-40B4-BE49-F238E27FC236}">
                  <a16:creationId xmlns:a16="http://schemas.microsoft.com/office/drawing/2014/main" id="{6332B4E4-5ED4-47F9-8FE8-B0DDF2A221CD}"/>
                </a:ext>
              </a:extLst>
            </p:cNvPr>
            <p:cNvSpPr/>
            <p:nvPr userDrawn="1"/>
          </p:nvSpPr>
          <p:spPr>
            <a:xfrm flipV="1">
              <a:off x="0" y="-427119"/>
              <a:ext cx="382587"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latin typeface="Arial" panose="020B0604020202020204" pitchFamily="34" charset="0"/>
              </a:endParaRPr>
            </a:p>
          </p:txBody>
        </p:sp>
        <p:sp>
          <p:nvSpPr>
            <p:cNvPr id="33" name="Rectangle 32">
              <a:extLst>
                <a:ext uri="{FF2B5EF4-FFF2-40B4-BE49-F238E27FC236}">
                  <a16:creationId xmlns:a16="http://schemas.microsoft.com/office/drawing/2014/main" id="{910FE130-71CA-465B-9F2A-78DA14385D58}"/>
                </a:ext>
              </a:extLst>
            </p:cNvPr>
            <p:cNvSpPr/>
            <p:nvPr userDrawn="1"/>
          </p:nvSpPr>
          <p:spPr>
            <a:xfrm flipV="1">
              <a:off x="503876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latin typeface="Arial" panose="020B0604020202020204" pitchFamily="34" charset="0"/>
              </a:endParaRPr>
            </a:p>
          </p:txBody>
        </p:sp>
        <p:sp>
          <p:nvSpPr>
            <p:cNvPr id="34" name="Rectangle 33">
              <a:extLst>
                <a:ext uri="{FF2B5EF4-FFF2-40B4-BE49-F238E27FC236}">
                  <a16:creationId xmlns:a16="http://schemas.microsoft.com/office/drawing/2014/main" id="{C17120F1-89F3-43A8-B18C-D8CF81007549}"/>
                </a:ext>
              </a:extLst>
            </p:cNvPr>
            <p:cNvSpPr/>
            <p:nvPr userDrawn="1"/>
          </p:nvSpPr>
          <p:spPr>
            <a:xfrm flipV="1">
              <a:off x="600599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latin typeface="Arial" panose="020B0604020202020204" pitchFamily="34" charset="0"/>
              </a:endParaRPr>
            </a:p>
          </p:txBody>
        </p:sp>
        <p:sp>
          <p:nvSpPr>
            <p:cNvPr id="35" name="Rectangle 34">
              <a:extLst>
                <a:ext uri="{FF2B5EF4-FFF2-40B4-BE49-F238E27FC236}">
                  <a16:creationId xmlns:a16="http://schemas.microsoft.com/office/drawing/2014/main" id="{CC31A1F5-F6DA-4FDA-BE1A-8216242BFC7B}"/>
                </a:ext>
              </a:extLst>
            </p:cNvPr>
            <p:cNvSpPr/>
            <p:nvPr userDrawn="1"/>
          </p:nvSpPr>
          <p:spPr>
            <a:xfrm flipV="1">
              <a:off x="697323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latin typeface="Arial" panose="020B0604020202020204" pitchFamily="34" charset="0"/>
              </a:endParaRPr>
            </a:p>
          </p:txBody>
        </p:sp>
        <p:sp>
          <p:nvSpPr>
            <p:cNvPr id="36" name="Rectangle 35">
              <a:extLst>
                <a:ext uri="{FF2B5EF4-FFF2-40B4-BE49-F238E27FC236}">
                  <a16:creationId xmlns:a16="http://schemas.microsoft.com/office/drawing/2014/main" id="{5ECEC56A-8DA8-4C81-8A4F-79C5D1649B12}"/>
                </a:ext>
              </a:extLst>
            </p:cNvPr>
            <p:cNvSpPr/>
            <p:nvPr userDrawn="1"/>
          </p:nvSpPr>
          <p:spPr>
            <a:xfrm flipV="1">
              <a:off x="890770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latin typeface="Arial" panose="020B0604020202020204" pitchFamily="34" charset="0"/>
              </a:endParaRPr>
            </a:p>
          </p:txBody>
        </p:sp>
        <p:sp>
          <p:nvSpPr>
            <p:cNvPr id="37" name="Rectangle 36">
              <a:extLst>
                <a:ext uri="{FF2B5EF4-FFF2-40B4-BE49-F238E27FC236}">
                  <a16:creationId xmlns:a16="http://schemas.microsoft.com/office/drawing/2014/main" id="{7ABB5854-1B69-4DF4-A570-0C57C2599F5D}"/>
                </a:ext>
              </a:extLst>
            </p:cNvPr>
            <p:cNvSpPr/>
            <p:nvPr userDrawn="1"/>
          </p:nvSpPr>
          <p:spPr>
            <a:xfrm flipV="1">
              <a:off x="987493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latin typeface="Arial" panose="020B0604020202020204" pitchFamily="34" charset="0"/>
              </a:endParaRPr>
            </a:p>
          </p:txBody>
        </p:sp>
        <p:sp>
          <p:nvSpPr>
            <p:cNvPr id="38" name="Rectangle 37">
              <a:extLst>
                <a:ext uri="{FF2B5EF4-FFF2-40B4-BE49-F238E27FC236}">
                  <a16:creationId xmlns:a16="http://schemas.microsoft.com/office/drawing/2014/main" id="{3A9A095E-9280-4BCE-BD6B-6F4A7B7C5266}"/>
                </a:ext>
              </a:extLst>
            </p:cNvPr>
            <p:cNvSpPr/>
            <p:nvPr userDrawn="1"/>
          </p:nvSpPr>
          <p:spPr>
            <a:xfrm flipV="1">
              <a:off x="1084217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latin typeface="Arial" panose="020B0604020202020204" pitchFamily="34" charset="0"/>
              </a:endParaRPr>
            </a:p>
          </p:txBody>
        </p:sp>
        <p:sp>
          <p:nvSpPr>
            <p:cNvPr id="39" name="Rectangle 38">
              <a:extLst>
                <a:ext uri="{FF2B5EF4-FFF2-40B4-BE49-F238E27FC236}">
                  <a16:creationId xmlns:a16="http://schemas.microsoft.com/office/drawing/2014/main" id="{A330F9EA-BE8B-47A9-A0C2-B8CFB3729F77}"/>
                </a:ext>
              </a:extLst>
            </p:cNvPr>
            <p:cNvSpPr/>
            <p:nvPr userDrawn="1"/>
          </p:nvSpPr>
          <p:spPr>
            <a:xfrm flipV="1">
              <a:off x="11809413" y="-429622"/>
              <a:ext cx="382586"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latin typeface="Arial" panose="020B0604020202020204" pitchFamily="34" charset="0"/>
              </a:endParaRPr>
            </a:p>
          </p:txBody>
        </p:sp>
      </p:grpSp>
      <p:grpSp>
        <p:nvGrpSpPr>
          <p:cNvPr id="28" name="Grid" hidden="1">
            <a:extLst>
              <a:ext uri="{FF2B5EF4-FFF2-40B4-BE49-F238E27FC236}">
                <a16:creationId xmlns:a16="http://schemas.microsoft.com/office/drawing/2014/main" id="{D25E9C7D-198D-4839-9773-AA1DA35A2102}"/>
              </a:ext>
            </a:extLst>
          </p:cNvPr>
          <p:cNvGrpSpPr>
            <a:grpSpLocks/>
          </p:cNvGrpSpPr>
          <p:nvPr/>
        </p:nvGrpSpPr>
        <p:grpSpPr>
          <a:xfrm>
            <a:off x="-188686" y="-183357"/>
            <a:ext cx="12380687" cy="7041356"/>
            <a:chOff x="-188687" y="-183357"/>
            <a:chExt cx="12380687" cy="7041356"/>
          </a:xfrm>
        </p:grpSpPr>
        <p:sp>
          <p:nvSpPr>
            <p:cNvPr id="4" name="Rectangle 3">
              <a:extLst>
                <a:ext uri="{FF2B5EF4-FFF2-40B4-BE49-F238E27FC236}">
                  <a16:creationId xmlns:a16="http://schemas.microsoft.com/office/drawing/2014/main" id="{4E52CC2F-79DE-4907-A76A-6D0C85D1F127}"/>
                </a:ext>
              </a:extLst>
            </p:cNvPr>
            <p:cNvSpPr/>
            <p:nvPr userDrawn="1"/>
          </p:nvSpPr>
          <p:spPr>
            <a:xfrm>
              <a:off x="5904706" y="-183356"/>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9" name="Rectangle 8">
              <a:extLst>
                <a:ext uri="{FF2B5EF4-FFF2-40B4-BE49-F238E27FC236}">
                  <a16:creationId xmlns:a16="http://schemas.microsoft.com/office/drawing/2014/main" id="{8F04C49E-ABB4-4100-8476-BF47D359370C}"/>
                </a:ext>
              </a:extLst>
            </p:cNvPr>
            <p:cNvSpPr/>
            <p:nvPr userDrawn="1"/>
          </p:nvSpPr>
          <p:spPr>
            <a:xfrm>
              <a:off x="3936470"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11" name="Rectangle 10">
              <a:extLst>
                <a:ext uri="{FF2B5EF4-FFF2-40B4-BE49-F238E27FC236}">
                  <a16:creationId xmlns:a16="http://schemas.microsoft.com/office/drawing/2014/main" id="{F08767C1-807F-48E7-BEA3-59BDE2D00F09}"/>
                </a:ext>
              </a:extLst>
            </p:cNvPr>
            <p:cNvSpPr/>
            <p:nvPr userDrawn="1"/>
          </p:nvSpPr>
          <p:spPr>
            <a:xfrm>
              <a:off x="1968235"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13" name="Rectangle 12">
              <a:extLst>
                <a:ext uri="{FF2B5EF4-FFF2-40B4-BE49-F238E27FC236}">
                  <a16:creationId xmlns:a16="http://schemas.microsoft.com/office/drawing/2014/main" id="{092FB8D6-20BE-4462-BABC-BEA36F217954}"/>
                </a:ext>
              </a:extLst>
            </p:cNvPr>
            <p:cNvSpPr/>
            <p:nvPr userDrawn="1"/>
          </p:nvSpPr>
          <p:spPr>
            <a:xfrm>
              <a:off x="0"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15" name="Rectangle 14">
              <a:extLst>
                <a:ext uri="{FF2B5EF4-FFF2-40B4-BE49-F238E27FC236}">
                  <a16:creationId xmlns:a16="http://schemas.microsoft.com/office/drawing/2014/main" id="{D3E2F78A-8BBA-41D4-890B-68C4069AE5C3}"/>
                </a:ext>
              </a:extLst>
            </p:cNvPr>
            <p:cNvSpPr/>
            <p:nvPr userDrawn="1"/>
          </p:nvSpPr>
          <p:spPr>
            <a:xfrm>
              <a:off x="11809413" y="-183356"/>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17" name="Rectangle 16">
              <a:extLst>
                <a:ext uri="{FF2B5EF4-FFF2-40B4-BE49-F238E27FC236}">
                  <a16:creationId xmlns:a16="http://schemas.microsoft.com/office/drawing/2014/main" id="{D1588242-E004-4444-B3D3-B067E9853C62}"/>
                </a:ext>
              </a:extLst>
            </p:cNvPr>
            <p:cNvSpPr/>
            <p:nvPr userDrawn="1"/>
          </p:nvSpPr>
          <p:spPr>
            <a:xfrm>
              <a:off x="9841176"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19" name="Rectangle 18">
              <a:extLst>
                <a:ext uri="{FF2B5EF4-FFF2-40B4-BE49-F238E27FC236}">
                  <a16:creationId xmlns:a16="http://schemas.microsoft.com/office/drawing/2014/main" id="{51F16449-C506-4E91-BB35-EFD972546409}"/>
                </a:ext>
              </a:extLst>
            </p:cNvPr>
            <p:cNvSpPr/>
            <p:nvPr userDrawn="1"/>
          </p:nvSpPr>
          <p:spPr>
            <a:xfrm>
              <a:off x="7872941"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21" name="Rectangle 20">
              <a:extLst>
                <a:ext uri="{FF2B5EF4-FFF2-40B4-BE49-F238E27FC236}">
                  <a16:creationId xmlns:a16="http://schemas.microsoft.com/office/drawing/2014/main" id="{9DBE2198-3B81-4D44-834B-EC903A4B89A1}"/>
                </a:ext>
              </a:extLst>
            </p:cNvPr>
            <p:cNvSpPr/>
            <p:nvPr userDrawn="1"/>
          </p:nvSpPr>
          <p:spPr>
            <a:xfrm>
              <a:off x="-188687" y="388938"/>
              <a:ext cx="90311" cy="4968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23" name="Rectangle 22">
              <a:extLst>
                <a:ext uri="{FF2B5EF4-FFF2-40B4-BE49-F238E27FC236}">
                  <a16:creationId xmlns:a16="http://schemas.microsoft.com/office/drawing/2014/main" id="{045A6B22-2D89-4161-8450-82E83D170C24}"/>
                </a:ext>
              </a:extLst>
            </p:cNvPr>
            <p:cNvSpPr/>
            <p:nvPr userDrawn="1"/>
          </p:nvSpPr>
          <p:spPr>
            <a:xfrm>
              <a:off x="-188687" y="1403350"/>
              <a:ext cx="90311" cy="368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25" name="Rectangle 24">
              <a:extLst>
                <a:ext uri="{FF2B5EF4-FFF2-40B4-BE49-F238E27FC236}">
                  <a16:creationId xmlns:a16="http://schemas.microsoft.com/office/drawing/2014/main" id="{DC9E3769-0AF1-4574-834E-2320AAD52D93}"/>
                </a:ext>
              </a:extLst>
            </p:cNvPr>
            <p:cNvSpPr/>
            <p:nvPr userDrawn="1"/>
          </p:nvSpPr>
          <p:spPr>
            <a:xfrm>
              <a:off x="-188687" y="6096001"/>
              <a:ext cx="90311" cy="357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sp>
          <p:nvSpPr>
            <p:cNvPr id="27" name="Rectangle 26">
              <a:extLst>
                <a:ext uri="{FF2B5EF4-FFF2-40B4-BE49-F238E27FC236}">
                  <a16:creationId xmlns:a16="http://schemas.microsoft.com/office/drawing/2014/main" id="{4D6F364D-6D45-4B78-8994-CC8B1067C387}"/>
                </a:ext>
              </a:extLst>
            </p:cNvPr>
            <p:cNvSpPr/>
            <p:nvPr userDrawn="1"/>
          </p:nvSpPr>
          <p:spPr>
            <a:xfrm>
              <a:off x="-188687" y="6586538"/>
              <a:ext cx="90311" cy="2714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endParaRPr>
            </a:p>
          </p:txBody>
        </p:sp>
      </p:grpSp>
      <p:sp>
        <p:nvSpPr>
          <p:cNvPr id="2" name="Title Placeholder 1"/>
          <p:cNvSpPr>
            <a:spLocks noGrp="1"/>
          </p:cNvSpPr>
          <p:nvPr>
            <p:ph type="title"/>
          </p:nvPr>
        </p:nvSpPr>
        <p:spPr>
          <a:xfrm>
            <a:off x="385201" y="324001"/>
            <a:ext cx="11425239" cy="877271"/>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endParaRPr lang="en-GB" dirty="0"/>
          </a:p>
        </p:txBody>
      </p:sp>
      <p:sp>
        <p:nvSpPr>
          <p:cNvPr id="3" name="Text Placeholder 2"/>
          <p:cNvSpPr>
            <a:spLocks noGrp="1"/>
          </p:cNvSpPr>
          <p:nvPr>
            <p:ph type="body" idx="1"/>
          </p:nvPr>
        </p:nvSpPr>
        <p:spPr>
          <a:xfrm>
            <a:off x="385201" y="1403351"/>
            <a:ext cx="11419449" cy="4692651"/>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350821" y="6458401"/>
            <a:ext cx="4320000" cy="182033"/>
          </a:xfrm>
          <a:prstGeom prst="rect">
            <a:avLst/>
          </a:prstGeom>
        </p:spPr>
        <p:txBody>
          <a:bodyPr vert="horz" lIns="0" tIns="0" rIns="0" bIns="0" rtlCol="0" anchor="t" anchorCtr="0"/>
          <a:lstStyle>
            <a:lvl1pPr algn="l">
              <a:defRPr sz="1000" b="0" spc="0" baseline="0">
                <a:solidFill>
                  <a:schemeClr val="tx1"/>
                </a:solidFill>
                <a:latin typeface="Arial" panose="020B0604020202020204" pitchFamily="34" charset="0"/>
              </a:defRPr>
            </a:lvl1pPr>
          </a:lstStyle>
          <a:p>
            <a:r>
              <a:rPr lang="en-US" dirty="0"/>
              <a:t>Optional footer</a:t>
            </a:r>
          </a:p>
        </p:txBody>
      </p:sp>
      <p:sp>
        <p:nvSpPr>
          <p:cNvPr id="6" name="Slide Number Placeholder 5"/>
          <p:cNvSpPr>
            <a:spLocks noGrp="1"/>
          </p:cNvSpPr>
          <p:nvPr>
            <p:ph type="sldNum" sz="quarter" idx="4"/>
          </p:nvPr>
        </p:nvSpPr>
        <p:spPr>
          <a:xfrm>
            <a:off x="11335270" y="6458401"/>
            <a:ext cx="474143" cy="182033"/>
          </a:xfrm>
          <a:prstGeom prst="rect">
            <a:avLst/>
          </a:prstGeom>
        </p:spPr>
        <p:txBody>
          <a:bodyPr vert="horz" lIns="0" tIns="0" rIns="0" bIns="0" rtlCol="0" anchor="t" anchorCtr="0"/>
          <a:lstStyle>
            <a:lvl1pPr algn="r">
              <a:defRPr sz="1000" b="0" spc="0" baseline="0">
                <a:solidFill>
                  <a:schemeClr val="tx1"/>
                </a:solidFill>
                <a:latin typeface="Arial" panose="020B0604020202020204" pitchFamily="34" charset="0"/>
              </a:defRPr>
            </a:lvl1pPr>
          </a:lstStyle>
          <a:p>
            <a:fld id="{D72647B1-BF87-4146-AB30-11EFEA1AFECC}" type="slidenum">
              <a:rPr lang="en-US" smtClean="0"/>
              <a:pPr/>
              <a:t>‹#›</a:t>
            </a:fld>
            <a:endParaRPr lang="en-US" dirty="0"/>
          </a:p>
        </p:txBody>
      </p:sp>
      <p:pic>
        <p:nvPicPr>
          <p:cNvPr id="32" name="ivz_logo">
            <a:extLst>
              <a:ext uri="{FF2B5EF4-FFF2-40B4-BE49-F238E27FC236}">
                <a16:creationId xmlns:a16="http://schemas.microsoft.com/office/drawing/2014/main" id="{9A1A9D30-C4A0-4792-9037-294909DC7657}"/>
              </a:ext>
            </a:extLst>
          </p:cNvPr>
          <p:cNvPicPr>
            <a:picLocks/>
          </p:cNvPicPr>
          <p:nvPr>
            <p:custDataLst>
              <p:tags r:id="rId34"/>
            </p:custDataLst>
          </p:nvPr>
        </p:nvPicPr>
        <p:blipFill>
          <a:blip r:embed="rId35" cstate="print">
            <a:extLst>
              <a:ext uri="{28A0092B-C50C-407E-A947-70E740481C1C}">
                <a14:useLocalDpi xmlns:a14="http://schemas.microsoft.com/office/drawing/2010/main"/>
              </a:ext>
            </a:extLst>
          </a:blip>
          <a:stretch>
            <a:fillRect/>
          </a:stretch>
        </p:blipFill>
        <p:spPr>
          <a:xfrm>
            <a:off x="385196" y="6460333"/>
            <a:ext cx="853209" cy="149608"/>
          </a:xfrm>
          <a:prstGeom prst="rect">
            <a:avLst/>
          </a:prstGeom>
        </p:spPr>
      </p:pic>
    </p:spTree>
    <p:extLst>
      <p:ext uri="{BB962C8B-B14F-4D97-AF65-F5344CB8AC3E}">
        <p14:creationId xmlns:p14="http://schemas.microsoft.com/office/powerpoint/2010/main" val="4644210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hf hdr="0" dt="0"/>
  <p:txStyles>
    <p:titleStyle>
      <a:lvl1pPr algn="l" defTabSz="228581" rtl="0" eaLnBrk="1" latinLnBrk="0" hangingPunct="1">
        <a:lnSpc>
          <a:spcPct val="100000"/>
        </a:lnSpc>
        <a:spcBef>
          <a:spcPct val="0"/>
        </a:spcBef>
        <a:buNone/>
        <a:defRPr sz="2800" b="0" kern="1200" spc="0" baseline="0">
          <a:solidFill>
            <a:schemeClr val="tx2"/>
          </a:solidFill>
          <a:latin typeface="Arial" panose="020B0604020202020204" pitchFamily="34" charset="0"/>
          <a:ea typeface="+mj-ea"/>
          <a:cs typeface="+mj-cs"/>
        </a:defRPr>
      </a:lvl1pPr>
    </p:titleStyle>
    <p:bodyStyle>
      <a:lvl1pPr marL="0" indent="0" algn="l" defTabSz="228581" rtl="0" eaLnBrk="1" latinLnBrk="0" hangingPunct="1">
        <a:lnSpc>
          <a:spcPct val="113000"/>
        </a:lnSpc>
        <a:spcBef>
          <a:spcPts val="0"/>
        </a:spcBef>
        <a:buFont typeface="Verdana" pitchFamily="34" charset="0"/>
        <a:buNone/>
        <a:defRPr sz="1200" b="0" kern="1200" spc="0" baseline="0">
          <a:solidFill>
            <a:schemeClr val="tx1"/>
          </a:solidFill>
          <a:latin typeface="Arial" panose="020B0604020202020204" pitchFamily="34" charset="0"/>
          <a:ea typeface="+mn-ea"/>
          <a:cs typeface="+mn-cs"/>
        </a:defRPr>
      </a:lvl1pPr>
      <a:lvl2pPr marL="0" indent="0" algn="l" defTabSz="228581" rtl="0" eaLnBrk="1" latinLnBrk="0" hangingPunct="1">
        <a:lnSpc>
          <a:spcPct val="113000"/>
        </a:lnSpc>
        <a:spcBef>
          <a:spcPts val="0"/>
        </a:spcBef>
        <a:buFont typeface="Arial" panose="020B0604020202020204" pitchFamily="34" charset="0"/>
        <a:buNone/>
        <a:defRPr sz="1200" b="0" kern="1200" spc="0" baseline="0">
          <a:solidFill>
            <a:schemeClr val="tx1"/>
          </a:solidFill>
          <a:latin typeface="Arial" panose="020B0604020202020204" pitchFamily="34" charset="0"/>
          <a:ea typeface="+mn-ea"/>
          <a:cs typeface="+mn-cs"/>
        </a:defRPr>
      </a:lvl2pPr>
      <a:lvl3pPr marL="135727" indent="-135727" algn="l" defTabSz="228581" rtl="0" eaLnBrk="1" latinLnBrk="0" hangingPunct="1">
        <a:lnSpc>
          <a:spcPct val="113000"/>
        </a:lnSpc>
        <a:spcBef>
          <a:spcPts val="0"/>
        </a:spcBef>
        <a:buFont typeface="Arial" panose="020B0604020202020204" pitchFamily="34" charset="0"/>
        <a:buChar char="•"/>
        <a:defRPr sz="1200" kern="1200" spc="0" baseline="0">
          <a:solidFill>
            <a:schemeClr val="tx1"/>
          </a:solidFill>
          <a:latin typeface="Arial" panose="020B0604020202020204" pitchFamily="34" charset="0"/>
          <a:ea typeface="+mn-ea"/>
          <a:cs typeface="+mn-cs"/>
        </a:defRPr>
      </a:lvl3pPr>
      <a:lvl4pPr marL="269075" indent="-132157" algn="l" defTabSz="228581" rtl="0" eaLnBrk="1" latinLnBrk="0" hangingPunct="1">
        <a:spcBef>
          <a:spcPts val="0"/>
        </a:spcBef>
        <a:buFont typeface="Arial" panose="020B0604020202020204" pitchFamily="34" charset="0"/>
        <a:buChar char="–"/>
        <a:defRPr sz="1200" kern="1200" spc="0" baseline="0">
          <a:solidFill>
            <a:schemeClr val="tx1"/>
          </a:solidFill>
          <a:latin typeface="Arial" panose="020B0604020202020204" pitchFamily="34" charset="0"/>
          <a:ea typeface="+mn-ea"/>
          <a:cs typeface="+mn-cs"/>
        </a:defRPr>
      </a:lvl4pPr>
      <a:lvl5pPr marL="405994" indent="-136919" algn="l" defTabSz="228581" rtl="0" eaLnBrk="1" latinLnBrk="0" hangingPunct="1">
        <a:spcBef>
          <a:spcPts val="0"/>
        </a:spcBef>
        <a:buFont typeface="Arial" panose="020B0604020202020204" pitchFamily="34" charset="0"/>
        <a:buChar char="–"/>
        <a:defRPr sz="1200" kern="1200" spc="0" baseline="0">
          <a:solidFill>
            <a:schemeClr val="tx1"/>
          </a:solidFill>
          <a:latin typeface="Arial" panose="020B0604020202020204" pitchFamily="34" charset="0"/>
          <a:ea typeface="+mn-ea"/>
          <a:cs typeface="+mn-cs"/>
        </a:defRPr>
      </a:lvl5pPr>
      <a:lvl6pPr marL="2514380" indent="-228581" algn="l" defTabSz="91432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40" indent="-228581" algn="l" defTabSz="91432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01" indent="-228581" algn="l" defTabSz="91432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62" indent="-228581" algn="l" defTabSz="91432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0" rtl="0" eaLnBrk="1" latinLnBrk="0" hangingPunct="1">
        <a:defRPr sz="1800" kern="1200">
          <a:solidFill>
            <a:schemeClr val="tx1"/>
          </a:solidFill>
          <a:latin typeface="+mn-lt"/>
          <a:ea typeface="+mn-ea"/>
          <a:cs typeface="+mn-cs"/>
        </a:defRPr>
      </a:lvl1pPr>
      <a:lvl2pPr marL="457161" algn="l" defTabSz="914320" rtl="0" eaLnBrk="1" latinLnBrk="0" hangingPunct="1">
        <a:defRPr sz="1800" kern="1200">
          <a:solidFill>
            <a:schemeClr val="tx1"/>
          </a:solidFill>
          <a:latin typeface="+mn-lt"/>
          <a:ea typeface="+mn-ea"/>
          <a:cs typeface="+mn-cs"/>
        </a:defRPr>
      </a:lvl2pPr>
      <a:lvl3pPr marL="914320" algn="l" defTabSz="914320" rtl="0" eaLnBrk="1" latinLnBrk="0" hangingPunct="1">
        <a:defRPr sz="1800" kern="1200">
          <a:solidFill>
            <a:schemeClr val="tx1"/>
          </a:solidFill>
          <a:latin typeface="+mn-lt"/>
          <a:ea typeface="+mn-ea"/>
          <a:cs typeface="+mn-cs"/>
        </a:defRPr>
      </a:lvl3pPr>
      <a:lvl4pPr marL="1371480" algn="l" defTabSz="914320" rtl="0" eaLnBrk="1" latinLnBrk="0" hangingPunct="1">
        <a:defRPr sz="1800" kern="1200">
          <a:solidFill>
            <a:schemeClr val="tx1"/>
          </a:solidFill>
          <a:latin typeface="+mn-lt"/>
          <a:ea typeface="+mn-ea"/>
          <a:cs typeface="+mn-cs"/>
        </a:defRPr>
      </a:lvl4pPr>
      <a:lvl5pPr marL="1828641" algn="l" defTabSz="914320" rtl="0" eaLnBrk="1" latinLnBrk="0" hangingPunct="1">
        <a:defRPr sz="1800" kern="1200">
          <a:solidFill>
            <a:schemeClr val="tx1"/>
          </a:solidFill>
          <a:latin typeface="+mn-lt"/>
          <a:ea typeface="+mn-ea"/>
          <a:cs typeface="+mn-cs"/>
        </a:defRPr>
      </a:lvl5pPr>
      <a:lvl6pPr marL="2285800" algn="l" defTabSz="914320" rtl="0" eaLnBrk="1" latinLnBrk="0" hangingPunct="1">
        <a:defRPr sz="1800" kern="1200">
          <a:solidFill>
            <a:schemeClr val="tx1"/>
          </a:solidFill>
          <a:latin typeface="+mn-lt"/>
          <a:ea typeface="+mn-ea"/>
          <a:cs typeface="+mn-cs"/>
        </a:defRPr>
      </a:lvl6pPr>
      <a:lvl7pPr marL="2742962" algn="l" defTabSz="914320" rtl="0" eaLnBrk="1" latinLnBrk="0" hangingPunct="1">
        <a:defRPr sz="1800" kern="1200">
          <a:solidFill>
            <a:schemeClr val="tx1"/>
          </a:solidFill>
          <a:latin typeface="+mn-lt"/>
          <a:ea typeface="+mn-ea"/>
          <a:cs typeface="+mn-cs"/>
        </a:defRPr>
      </a:lvl7pPr>
      <a:lvl8pPr marL="3200120" algn="l" defTabSz="914320" rtl="0" eaLnBrk="1" latinLnBrk="0" hangingPunct="1">
        <a:defRPr sz="1800" kern="1200">
          <a:solidFill>
            <a:schemeClr val="tx1"/>
          </a:solidFill>
          <a:latin typeface="+mn-lt"/>
          <a:ea typeface="+mn-ea"/>
          <a:cs typeface="+mn-cs"/>
        </a:defRPr>
      </a:lvl8pPr>
      <a:lvl9pPr marL="3657279" algn="l" defTabSz="91432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A4A4A4"/>
          </p15:clr>
        </p15:guide>
        <p15:guide id="2" orient="horz" pos="1624">
          <p15:clr>
            <a:srgbClr val="A4A4A4"/>
          </p15:clr>
        </p15:guide>
        <p15:guide id="3" orient="horz" pos="664">
          <p15:clr>
            <a:srgbClr val="A4A4A4"/>
          </p15:clr>
        </p15:guide>
        <p15:guide id="4" orient="horz" pos="440">
          <p15:clr>
            <a:srgbClr val="A4A4A4"/>
          </p15:clr>
        </p15:guide>
        <p15:guide id="5" orient="horz" pos="184">
          <p15:clr>
            <a:srgbClr val="A4A4A4"/>
          </p15:clr>
        </p15:guide>
        <p15:guide id="6" orient="horz" pos="2480">
          <p15:clr>
            <a:srgbClr val="A4A4A4"/>
          </p15:clr>
        </p15:guide>
        <p15:guide id="7" orient="horz" pos="2880">
          <p15:clr>
            <a:srgbClr val="A4A4A4"/>
          </p15:clr>
        </p15:guide>
        <p15:guide id="8" orient="horz" pos="3112">
          <p15:clr>
            <a:srgbClr val="A4A4A4"/>
          </p15:clr>
        </p15:guide>
        <p15:guide id="9" pos="184">
          <p15:clr>
            <a:srgbClr val="A4A4A4"/>
          </p15:clr>
        </p15:guide>
        <p15:guide id="10" pos="928">
          <p15:clr>
            <a:srgbClr val="A4A4A4"/>
          </p15:clr>
        </p15:guide>
        <p15:guide id="11" pos="1112">
          <p15:clr>
            <a:srgbClr val="A4A4A4"/>
          </p15:clr>
        </p15:guide>
        <p15:guide id="12" pos="1864">
          <p15:clr>
            <a:srgbClr val="A4A4A4"/>
          </p15:clr>
        </p15:guide>
        <p15:guide id="13" pos="2040">
          <p15:clr>
            <a:srgbClr val="A4A4A4"/>
          </p15:clr>
        </p15:guide>
        <p15:guide id="14" pos="2792">
          <p15:clr>
            <a:srgbClr val="A4A4A4"/>
          </p15:clr>
        </p15:guide>
        <p15:guide id="15" pos="2968">
          <p15:clr>
            <a:srgbClr val="A4A4A4"/>
          </p15:clr>
        </p15:guide>
        <p15:guide id="16" pos="3720">
          <p15:clr>
            <a:srgbClr val="A4A4A4"/>
          </p15:clr>
        </p15:guide>
        <p15:guide id="17" pos="3896">
          <p15:clr>
            <a:srgbClr val="A4A4A4"/>
          </p15:clr>
        </p15:guide>
        <p15:guide id="18" pos="4648">
          <p15:clr>
            <a:srgbClr val="A4A4A4"/>
          </p15:clr>
        </p15:guide>
        <p15:guide id="19" pos="4832">
          <p15:clr>
            <a:srgbClr val="A4A4A4"/>
          </p15:clr>
        </p15:guide>
        <p15:guide id="20" pos="5576">
          <p15:clr>
            <a:srgbClr val="A4A4A4"/>
          </p15:clr>
        </p15:guide>
        <p15:guide id="21" orient="horz" pos="3064">
          <p15:clr>
            <a:srgbClr val="A4A4A4"/>
          </p15:clr>
        </p15:guide>
        <p15:guide id="22" orient="horz" pos="304">
          <p15:clr>
            <a:srgbClr val="A4A4A4"/>
          </p15:clr>
        </p15:guide>
        <p15:guide id="23" orient="horz" pos="2576">
          <p15:clr>
            <a:srgbClr val="A4A4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image" Target="../media/image14.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1.xml"/><Relationship Id="rId7" Type="http://schemas.openxmlformats.org/officeDocument/2006/relationships/image" Target="../media/image5.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emf"/><Relationship Id="rId5" Type="http://schemas.openxmlformats.org/officeDocument/2006/relationships/notesSlide" Target="../notesSlides/notesSlide3.xml"/><Relationship Id="rId10" Type="http://schemas.openxmlformats.org/officeDocument/2006/relationships/image" Target="../media/image8.png"/><Relationship Id="rId4" Type="http://schemas.openxmlformats.org/officeDocument/2006/relationships/slideLayout" Target="../slideLayouts/slideLayout15.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image" Target="../media/image14.jpeg"/><Relationship Id="rId10" Type="http://schemas.openxmlformats.org/officeDocument/2006/relationships/image" Target="../media/image18.png"/><Relationship Id="rId4" Type="http://schemas.openxmlformats.org/officeDocument/2006/relationships/notesSlide" Target="../notesSlides/notesSlide9.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CD90FEC5-22B8-46E1-82DB-F2FEAD4557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36104D2-312C-4580-A757-43E537FB01E0}"/>
              </a:ext>
            </a:extLst>
          </p:cNvPr>
          <p:cNvSpPr/>
          <p:nvPr/>
        </p:nvSpPr>
        <p:spPr>
          <a:xfrm>
            <a:off x="8793018" y="6120468"/>
            <a:ext cx="3214255" cy="584968"/>
          </a:xfrm>
          <a:prstGeom prst="rect">
            <a:avLst/>
          </a:prstGeom>
          <a:solidFill>
            <a:schemeClr val="bg1"/>
          </a:solidFill>
          <a:ln w="12700">
            <a:solidFill>
              <a:schemeClr val="tx1"/>
            </a:solidFill>
          </a:ln>
        </p:spPr>
        <p:txBody>
          <a:bodyPr wrap="square">
            <a:spAutoFit/>
          </a:bodyPr>
          <a:lstStyle/>
          <a:p>
            <a:r>
              <a:rPr lang="en-US" sz="1067" dirty="0">
                <a:latin typeface="Arial" panose="020B0604020202020204" pitchFamily="34" charset="0"/>
                <a:cs typeface="Arial" panose="020B0604020202020204" pitchFamily="34" charset="0"/>
              </a:rPr>
              <a:t>Not a Deposit | Not FDIC Insured</a:t>
            </a:r>
            <a:br>
              <a:rPr lang="en-US" sz="1067" dirty="0">
                <a:latin typeface="Arial" panose="020B0604020202020204" pitchFamily="34" charset="0"/>
                <a:cs typeface="Arial" panose="020B0604020202020204" pitchFamily="34" charset="0"/>
              </a:rPr>
            </a:br>
            <a:r>
              <a:rPr lang="en-US" sz="1067" dirty="0">
                <a:latin typeface="Arial" panose="020B0604020202020204" pitchFamily="34" charset="0"/>
                <a:cs typeface="Arial" panose="020B0604020202020204" pitchFamily="34" charset="0"/>
              </a:rPr>
              <a:t>Not Guaranteed by the Bank | May Lose Value</a:t>
            </a:r>
            <a:br>
              <a:rPr lang="en-US" sz="1067" dirty="0">
                <a:latin typeface="Arial" panose="020B0604020202020204" pitchFamily="34" charset="0"/>
                <a:cs typeface="Arial" panose="020B0604020202020204" pitchFamily="34" charset="0"/>
              </a:rPr>
            </a:br>
            <a:r>
              <a:rPr lang="en-US" sz="1067" dirty="0">
                <a:latin typeface="Arial" panose="020B0604020202020204" pitchFamily="34" charset="0"/>
                <a:cs typeface="Arial" panose="020B0604020202020204" pitchFamily="34" charset="0"/>
              </a:rPr>
              <a:t>Not Insured by any Federal Government Agency</a:t>
            </a:r>
          </a:p>
        </p:txBody>
      </p:sp>
    </p:spTree>
    <p:extLst>
      <p:ext uri="{BB962C8B-B14F-4D97-AF65-F5344CB8AC3E}">
        <p14:creationId xmlns:p14="http://schemas.microsoft.com/office/powerpoint/2010/main" val="399626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room filled with furniture and a large window&#10;&#10;Description automatically generated">
            <a:extLst>
              <a:ext uri="{FF2B5EF4-FFF2-40B4-BE49-F238E27FC236}">
                <a16:creationId xmlns:a16="http://schemas.microsoft.com/office/drawing/2014/main" id="{0CEFA5D4-F0DE-43F0-AFF2-82B8CA8F8063}"/>
              </a:ext>
            </a:extLst>
          </p:cNvPr>
          <p:cNvPicPr>
            <a:picLocks noChangeAspect="1"/>
          </p:cNvPicPr>
          <p:nvPr/>
        </p:nvPicPr>
        <p:blipFill rotWithShape="1">
          <a:blip r:embed="rId5">
            <a:extLst>
              <a:ext uri="{28A0092B-C50C-407E-A947-70E740481C1C}">
                <a14:useLocalDpi xmlns:a14="http://schemas.microsoft.com/office/drawing/2010/main" val="0"/>
              </a:ext>
            </a:extLst>
          </a:blip>
          <a:srcRect l="21328" t="20959" r="25686" b="34335"/>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F84F1406-9752-4BB6-AED5-C8C97629DEFE}"/>
              </a:ext>
            </a:extLst>
          </p:cNvPr>
          <p:cNvSpPr/>
          <p:nvPr/>
        </p:nvSpPr>
        <p:spPr>
          <a:xfrm>
            <a:off x="2701314" y="1148720"/>
            <a:ext cx="7002280" cy="45115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3" name="Slide Number Placeholder 3">
            <a:extLst>
              <a:ext uri="{FF2B5EF4-FFF2-40B4-BE49-F238E27FC236}">
                <a16:creationId xmlns:a16="http://schemas.microsoft.com/office/drawing/2014/main" id="{B2F3188A-EE83-4475-813E-CA51682FFF9B}"/>
              </a:ext>
            </a:extLst>
          </p:cNvPr>
          <p:cNvSpPr txBox="1">
            <a:spLocks/>
          </p:cNvSpPr>
          <p:nvPr/>
        </p:nvSpPr>
        <p:spPr>
          <a:xfrm>
            <a:off x="11335271" y="6458402"/>
            <a:ext cx="474143" cy="182033"/>
          </a:xfrm>
          <a:prstGeom prst="rect">
            <a:avLst/>
          </a:prstGeom>
        </p:spPr>
        <p:txBody>
          <a:bodyPr vert="horz" lIns="0" tIns="0" rIns="0" bIns="0" rtlCol="0" anchor="t" anchorCtr="0"/>
          <a:lstStyle>
            <a:defPPr>
              <a:defRPr lang="en-US"/>
            </a:defPPr>
            <a:lvl1pPr marL="0" algn="r" defTabSz="914400" rtl="0" eaLnBrk="1" latinLnBrk="0" hangingPunct="1">
              <a:defRPr sz="1000" b="0" kern="1200" spc="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2647B1-BF87-4146-AB30-11EFEA1AFECC}" type="slidenum">
              <a:rPr lang="en-US" smtClean="0">
                <a:solidFill>
                  <a:schemeClr val="tx1"/>
                </a:solidFill>
                <a:latin typeface="Arial" panose="020B0604020202020204" pitchFamily="34" charset="0"/>
              </a:rPr>
              <a:pPr/>
              <a:t>10</a:t>
            </a:fld>
            <a:endParaRPr lang="en-US" dirty="0">
              <a:solidFill>
                <a:schemeClr val="tx1"/>
              </a:solidFill>
              <a:latin typeface="Arial" panose="020B0604020202020204" pitchFamily="34" charset="0"/>
            </a:endParaRPr>
          </a:p>
        </p:txBody>
      </p:sp>
      <p:pic>
        <p:nvPicPr>
          <p:cNvPr id="24" name="ivz_logo">
            <a:extLst>
              <a:ext uri="{FF2B5EF4-FFF2-40B4-BE49-F238E27FC236}">
                <a16:creationId xmlns:a16="http://schemas.microsoft.com/office/drawing/2014/main" id="{EB87967D-4DC7-40C1-A266-2AA9B2588669}"/>
              </a:ext>
            </a:extLst>
          </p:cNvPr>
          <p:cNvPicPr>
            <a:picLocks/>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85197" y="6460333"/>
            <a:ext cx="853209" cy="149608"/>
          </a:xfrm>
          <a:prstGeom prst="rect">
            <a:avLst/>
          </a:prstGeom>
        </p:spPr>
      </p:pic>
      <p:pic>
        <p:nvPicPr>
          <p:cNvPr id="10" name="ivz_logo">
            <a:extLst>
              <a:ext uri="{FF2B5EF4-FFF2-40B4-BE49-F238E27FC236}">
                <a16:creationId xmlns:a16="http://schemas.microsoft.com/office/drawing/2014/main" id="{D3A938F0-7199-442B-8E0E-6D81D3105127}"/>
              </a:ext>
            </a:extLst>
          </p:cNvPr>
          <p:cNvPicPr>
            <a:picLocks/>
          </p:cNvPicPr>
          <p:nvPr>
            <p:custDataLst>
              <p:tags r:id="rId2"/>
            </p:custDataLst>
          </p:nvPr>
        </p:nvPicPr>
        <p:blipFill>
          <a:blip r:embed="rId6" cstate="print">
            <a:extLst>
              <a:ext uri="{28A0092B-C50C-407E-A947-70E740481C1C}">
                <a14:useLocalDpi xmlns:a14="http://schemas.microsoft.com/office/drawing/2010/main"/>
              </a:ext>
            </a:extLst>
          </a:blip>
          <a:stretch>
            <a:fillRect/>
          </a:stretch>
        </p:blipFill>
        <p:spPr>
          <a:xfrm>
            <a:off x="385196" y="6460333"/>
            <a:ext cx="853209" cy="149608"/>
          </a:xfrm>
          <a:prstGeom prst="rect">
            <a:avLst/>
          </a:prstGeom>
        </p:spPr>
      </p:pic>
      <p:sp>
        <p:nvSpPr>
          <p:cNvPr id="18" name="Slide Number Placeholder 4">
            <a:extLst>
              <a:ext uri="{FF2B5EF4-FFF2-40B4-BE49-F238E27FC236}">
                <a16:creationId xmlns:a16="http://schemas.microsoft.com/office/drawing/2014/main" id="{794B37AC-0E8D-4B71-95E4-20C9DBC77FC3}"/>
              </a:ext>
            </a:extLst>
          </p:cNvPr>
          <p:cNvSpPr txBox="1">
            <a:spLocks/>
          </p:cNvSpPr>
          <p:nvPr/>
        </p:nvSpPr>
        <p:spPr>
          <a:xfrm>
            <a:off x="11335270" y="6458401"/>
            <a:ext cx="474143" cy="182033"/>
          </a:xfrm>
          <a:prstGeom prst="rect">
            <a:avLst/>
          </a:prstGeom>
        </p:spPr>
        <p:txBody>
          <a:bodyPr vert="horz" lIns="0" tIns="0" rIns="0" bIns="0" rtlCol="0" anchor="t" anchorCtr="0"/>
          <a:lstStyle>
            <a:defPPr>
              <a:defRPr lang="en-US"/>
            </a:defPPr>
            <a:lvl1pPr marL="0" algn="r" defTabSz="914400" rtl="0" eaLnBrk="1" latinLnBrk="0" hangingPunct="1">
              <a:defRPr sz="1000" b="0" kern="1200" spc="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D72647B1-BF87-4146-AB30-11EFEA1AFECC}"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32D9B3AF-1AB1-48F0-859B-A9B75A768647}"/>
              </a:ext>
            </a:extLst>
          </p:cNvPr>
          <p:cNvSpPr/>
          <p:nvPr/>
        </p:nvSpPr>
        <p:spPr>
          <a:xfrm>
            <a:off x="2090671" y="6666144"/>
            <a:ext cx="8010659" cy="123111"/>
          </a:xfrm>
          <a:prstGeom prst="rect">
            <a:avLst/>
          </a:prstGeom>
        </p:spPr>
        <p:txBody>
          <a:bodyPr wrap="squar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FOR INSTITUTIONAL INVESTOR USE ONLY - NOT FOR USE WITH THE PUBLIC </a:t>
            </a:r>
          </a:p>
        </p:txBody>
      </p:sp>
      <p:sp>
        <p:nvSpPr>
          <p:cNvPr id="20" name="Rectangle 19">
            <a:extLst>
              <a:ext uri="{FF2B5EF4-FFF2-40B4-BE49-F238E27FC236}">
                <a16:creationId xmlns:a16="http://schemas.microsoft.com/office/drawing/2014/main" id="{1C8BDD92-87AA-4E8A-BC38-F26F7F4F1EC4}"/>
              </a:ext>
            </a:extLst>
          </p:cNvPr>
          <p:cNvSpPr/>
          <p:nvPr/>
        </p:nvSpPr>
        <p:spPr>
          <a:xfrm>
            <a:off x="2090672" y="6488536"/>
            <a:ext cx="8010658" cy="123111"/>
          </a:xfrm>
          <a:prstGeom prst="rect">
            <a:avLst/>
          </a:prstGeom>
        </p:spPr>
        <p:txBody>
          <a:bodyPr wrap="squar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For illustrative purposes only.</a:t>
            </a:r>
          </a:p>
        </p:txBody>
      </p:sp>
      <p:sp>
        <p:nvSpPr>
          <p:cNvPr id="43" name="Title 10">
            <a:extLst>
              <a:ext uri="{FF2B5EF4-FFF2-40B4-BE49-F238E27FC236}">
                <a16:creationId xmlns:a16="http://schemas.microsoft.com/office/drawing/2014/main" id="{96D7B8C4-3ED7-41F4-88C6-EF4EB51A7E9B}"/>
              </a:ext>
            </a:extLst>
          </p:cNvPr>
          <p:cNvSpPr txBox="1">
            <a:spLocks/>
          </p:cNvSpPr>
          <p:nvPr/>
        </p:nvSpPr>
        <p:spPr>
          <a:xfrm>
            <a:off x="385201" y="324001"/>
            <a:ext cx="11425239" cy="430887"/>
          </a:xfrm>
          <a:prstGeom prst="rect">
            <a:avLst/>
          </a:prstGeom>
        </p:spPr>
        <p:txBody>
          <a:bodyPr vert="horz" lIns="0" tIns="0" rIns="0" bIns="0" rtlCol="0" anchor="t" anchorCtr="0">
            <a:spAutoFit/>
          </a:bodyPr>
          <a:lstStyle>
            <a:lvl1pPr algn="l" defTabSz="228581" rtl="0" eaLnBrk="1" latinLnBrk="0" hangingPunct="1">
              <a:lnSpc>
                <a:spcPct val="100000"/>
              </a:lnSpc>
              <a:spcBef>
                <a:spcPct val="0"/>
              </a:spcBef>
              <a:buNone/>
              <a:defRPr sz="2800" b="0" kern="1200" spc="0" baseline="0">
                <a:solidFill>
                  <a:schemeClr val="tx2"/>
                </a:solidFill>
                <a:latin typeface="Arial" panose="020B0604020202020204" pitchFamily="34" charset="0"/>
                <a:ea typeface="+mj-ea"/>
                <a:cs typeface="+mj-cs"/>
              </a:defRPr>
            </a:lvl1pPr>
          </a:lstStyle>
          <a:p>
            <a:pPr lvl="0"/>
            <a:r>
              <a:rPr lang="en-US" dirty="0">
                <a:solidFill>
                  <a:srgbClr val="000AD2"/>
                </a:solidFill>
              </a:rPr>
              <a:t>Traditional referral approaches often fall short</a:t>
            </a:r>
          </a:p>
        </p:txBody>
      </p:sp>
      <p:sp>
        <p:nvSpPr>
          <p:cNvPr id="45" name="Left Arrow 27">
            <a:extLst>
              <a:ext uri="{FF2B5EF4-FFF2-40B4-BE49-F238E27FC236}">
                <a16:creationId xmlns:a16="http://schemas.microsoft.com/office/drawing/2014/main" id="{14ED123F-1DC6-433E-9D4F-BA1525B7EF16}"/>
              </a:ext>
            </a:extLst>
          </p:cNvPr>
          <p:cNvSpPr/>
          <p:nvPr/>
        </p:nvSpPr>
        <p:spPr>
          <a:xfrm>
            <a:off x="8670527" y="2834083"/>
            <a:ext cx="802480" cy="384870"/>
          </a:xfrm>
          <a:prstGeom prst="leftArrow">
            <a:avLst>
              <a:gd name="adj1" fmla="val 50000"/>
              <a:gd name="adj2" fmla="val 523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sp>
        <p:nvSpPr>
          <p:cNvPr id="52" name="TextBox 51">
            <a:extLst>
              <a:ext uri="{FF2B5EF4-FFF2-40B4-BE49-F238E27FC236}">
                <a16:creationId xmlns:a16="http://schemas.microsoft.com/office/drawing/2014/main" id="{BDFF2458-D30A-47A7-B128-758E176CBC6F}"/>
              </a:ext>
            </a:extLst>
          </p:cNvPr>
          <p:cNvSpPr txBox="1">
            <a:spLocks noChangeArrowheads="1"/>
          </p:cNvSpPr>
          <p:nvPr/>
        </p:nvSpPr>
        <p:spPr bwMode="auto">
          <a:xfrm>
            <a:off x="534950" y="2224896"/>
            <a:ext cx="19159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sz="1400" b="1" dirty="0">
                <a:latin typeface="Arial" panose="020B0604020202020204" pitchFamily="34" charset="0"/>
              </a:rPr>
              <a:t>Sales threshold: Where “yes”</a:t>
            </a:r>
            <a:br>
              <a:rPr lang="en-US" sz="1400" b="1" dirty="0">
                <a:latin typeface="Arial" panose="020B0604020202020204" pitchFamily="34" charset="0"/>
              </a:rPr>
            </a:br>
            <a:r>
              <a:rPr lang="en-US" sz="1400" b="1" dirty="0">
                <a:latin typeface="Arial" panose="020B0604020202020204" pitchFamily="34" charset="0"/>
              </a:rPr>
              <a:t>becomes probable</a:t>
            </a:r>
          </a:p>
        </p:txBody>
      </p:sp>
      <p:sp>
        <p:nvSpPr>
          <p:cNvPr id="54" name="TextBox 53">
            <a:extLst>
              <a:ext uri="{FF2B5EF4-FFF2-40B4-BE49-F238E27FC236}">
                <a16:creationId xmlns:a16="http://schemas.microsoft.com/office/drawing/2014/main" id="{6558B393-8C4E-4AC0-A797-C01404A37EC3}"/>
              </a:ext>
            </a:extLst>
          </p:cNvPr>
          <p:cNvSpPr txBox="1">
            <a:spLocks noChangeArrowheads="1"/>
          </p:cNvSpPr>
          <p:nvPr/>
        </p:nvSpPr>
        <p:spPr bwMode="auto">
          <a:xfrm>
            <a:off x="534950" y="4009817"/>
            <a:ext cx="19159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sz="1400" b="1" dirty="0">
                <a:latin typeface="Arial" panose="020B0604020202020204" pitchFamily="34" charset="0"/>
              </a:rPr>
              <a:t>Damage threshold: Where relationship</a:t>
            </a:r>
            <a:br>
              <a:rPr lang="en-US" sz="1400" b="1" dirty="0">
                <a:latin typeface="Arial" panose="020B0604020202020204" pitchFamily="34" charset="0"/>
              </a:rPr>
            </a:br>
            <a:r>
              <a:rPr lang="en-US" sz="1400" b="1" dirty="0">
                <a:latin typeface="Arial" panose="020B0604020202020204" pitchFamily="34" charset="0"/>
              </a:rPr>
              <a:t>is at-risk</a:t>
            </a:r>
          </a:p>
        </p:txBody>
      </p:sp>
      <p:sp>
        <p:nvSpPr>
          <p:cNvPr id="46" name="TextBox 45">
            <a:extLst>
              <a:ext uri="{FF2B5EF4-FFF2-40B4-BE49-F238E27FC236}">
                <a16:creationId xmlns:a16="http://schemas.microsoft.com/office/drawing/2014/main" id="{A1FA2B35-3001-4357-8A2C-4D172237E3AF}"/>
              </a:ext>
            </a:extLst>
          </p:cNvPr>
          <p:cNvSpPr txBox="1">
            <a:spLocks noChangeArrowheads="1"/>
          </p:cNvSpPr>
          <p:nvPr/>
        </p:nvSpPr>
        <p:spPr bwMode="auto">
          <a:xfrm>
            <a:off x="9866267" y="4351613"/>
            <a:ext cx="14266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b="1" dirty="0">
                <a:latin typeface="Arial" panose="020B0604020202020204" pitchFamily="34" charset="0"/>
              </a:rPr>
              <a:t>Exclusivity: 33</a:t>
            </a:r>
          </a:p>
        </p:txBody>
      </p:sp>
      <p:sp>
        <p:nvSpPr>
          <p:cNvPr id="47" name="TextBox 46">
            <a:extLst>
              <a:ext uri="{FF2B5EF4-FFF2-40B4-BE49-F238E27FC236}">
                <a16:creationId xmlns:a16="http://schemas.microsoft.com/office/drawing/2014/main" id="{1D5FB827-4F95-49B2-9264-7AFF65CBBD46}"/>
              </a:ext>
            </a:extLst>
          </p:cNvPr>
          <p:cNvSpPr txBox="1">
            <a:spLocks noChangeArrowheads="1"/>
          </p:cNvSpPr>
          <p:nvPr/>
        </p:nvSpPr>
        <p:spPr bwMode="auto">
          <a:xfrm>
            <a:off x="9866267" y="3609092"/>
            <a:ext cx="13705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b="1" dirty="0">
                <a:latin typeface="Arial" panose="020B0604020202020204" pitchFamily="34" charset="0"/>
              </a:rPr>
              <a:t>Obligation: 45</a:t>
            </a:r>
          </a:p>
        </p:txBody>
      </p:sp>
      <p:sp>
        <p:nvSpPr>
          <p:cNvPr id="48" name="TextBox 47">
            <a:extLst>
              <a:ext uri="{FF2B5EF4-FFF2-40B4-BE49-F238E27FC236}">
                <a16:creationId xmlns:a16="http://schemas.microsoft.com/office/drawing/2014/main" id="{6A5803D7-AD83-450B-B921-D7BBF48FED36}"/>
              </a:ext>
            </a:extLst>
          </p:cNvPr>
          <p:cNvSpPr txBox="1">
            <a:spLocks noChangeArrowheads="1"/>
          </p:cNvSpPr>
          <p:nvPr/>
        </p:nvSpPr>
        <p:spPr bwMode="auto">
          <a:xfrm>
            <a:off x="9866267" y="2903407"/>
            <a:ext cx="13369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600" b="1" dirty="0">
                <a:latin typeface="Arial" panose="020B0604020202020204" pitchFamily="34" charset="0"/>
              </a:rPr>
              <a:t>Free Offer: 57</a:t>
            </a:r>
          </a:p>
        </p:txBody>
      </p:sp>
      <p:sp>
        <p:nvSpPr>
          <p:cNvPr id="55" name="Left Arrow 27">
            <a:extLst>
              <a:ext uri="{FF2B5EF4-FFF2-40B4-BE49-F238E27FC236}">
                <a16:creationId xmlns:a16="http://schemas.microsoft.com/office/drawing/2014/main" id="{6A4DF618-7FEC-4721-BDA3-FC87DA1BF97D}"/>
              </a:ext>
            </a:extLst>
          </p:cNvPr>
          <p:cNvSpPr/>
          <p:nvPr/>
        </p:nvSpPr>
        <p:spPr>
          <a:xfrm>
            <a:off x="8670527" y="3539768"/>
            <a:ext cx="802480" cy="384870"/>
          </a:xfrm>
          <a:prstGeom prst="leftArrow">
            <a:avLst>
              <a:gd name="adj1" fmla="val 50000"/>
              <a:gd name="adj2" fmla="val 523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sp>
        <p:nvSpPr>
          <p:cNvPr id="56" name="Left Arrow 27">
            <a:extLst>
              <a:ext uri="{FF2B5EF4-FFF2-40B4-BE49-F238E27FC236}">
                <a16:creationId xmlns:a16="http://schemas.microsoft.com/office/drawing/2014/main" id="{59205AA4-F117-4C3C-B51F-4056CE149D1F}"/>
              </a:ext>
            </a:extLst>
          </p:cNvPr>
          <p:cNvSpPr/>
          <p:nvPr/>
        </p:nvSpPr>
        <p:spPr>
          <a:xfrm>
            <a:off x="8670527" y="4282289"/>
            <a:ext cx="802480" cy="384870"/>
          </a:xfrm>
          <a:prstGeom prst="leftArrow">
            <a:avLst>
              <a:gd name="adj1" fmla="val 50000"/>
              <a:gd name="adj2" fmla="val 523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sp>
        <p:nvSpPr>
          <p:cNvPr id="67" name="Left Arrow 27">
            <a:extLst>
              <a:ext uri="{FF2B5EF4-FFF2-40B4-BE49-F238E27FC236}">
                <a16:creationId xmlns:a16="http://schemas.microsoft.com/office/drawing/2014/main" id="{A5CD835B-DAB0-4792-9E5B-910B4E4872C1}"/>
              </a:ext>
            </a:extLst>
          </p:cNvPr>
          <p:cNvSpPr/>
          <p:nvPr/>
        </p:nvSpPr>
        <p:spPr>
          <a:xfrm rot="10800000">
            <a:off x="2892581" y="2360815"/>
            <a:ext cx="802480" cy="384870"/>
          </a:xfrm>
          <a:prstGeom prst="leftArrow">
            <a:avLst>
              <a:gd name="adj1" fmla="val 50000"/>
              <a:gd name="adj2" fmla="val 52386"/>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sp>
        <p:nvSpPr>
          <p:cNvPr id="68" name="Left Arrow 27">
            <a:extLst>
              <a:ext uri="{FF2B5EF4-FFF2-40B4-BE49-F238E27FC236}">
                <a16:creationId xmlns:a16="http://schemas.microsoft.com/office/drawing/2014/main" id="{2A8CA6A9-2E2B-4699-9316-1C216529CBD8}"/>
              </a:ext>
            </a:extLst>
          </p:cNvPr>
          <p:cNvSpPr/>
          <p:nvPr/>
        </p:nvSpPr>
        <p:spPr>
          <a:xfrm rot="10800000">
            <a:off x="2892580" y="4140547"/>
            <a:ext cx="802480" cy="384870"/>
          </a:xfrm>
          <a:prstGeom prst="leftArrow">
            <a:avLst>
              <a:gd name="adj1" fmla="val 50000"/>
              <a:gd name="adj2" fmla="val 5238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endParaRPr>
          </a:p>
        </p:txBody>
      </p:sp>
      <p:pic>
        <p:nvPicPr>
          <p:cNvPr id="2" name="Picture 1">
            <a:extLst>
              <a:ext uri="{FF2B5EF4-FFF2-40B4-BE49-F238E27FC236}">
                <a16:creationId xmlns:a16="http://schemas.microsoft.com/office/drawing/2014/main" id="{086EAB58-A145-47DB-A5AE-2E3E9D7B5B76}"/>
              </a:ext>
            </a:extLst>
          </p:cNvPr>
          <p:cNvPicPr>
            <a:picLocks noChangeAspect="1"/>
          </p:cNvPicPr>
          <p:nvPr/>
        </p:nvPicPr>
        <p:blipFill>
          <a:blip r:embed="rId7"/>
          <a:stretch>
            <a:fillRect/>
          </a:stretch>
        </p:blipFill>
        <p:spPr>
          <a:xfrm>
            <a:off x="3890962" y="1362075"/>
            <a:ext cx="4410075" cy="4133850"/>
          </a:xfrm>
          <a:prstGeom prst="rect">
            <a:avLst/>
          </a:prstGeom>
        </p:spPr>
      </p:pic>
    </p:spTree>
    <p:extLst>
      <p:ext uri="{BB962C8B-B14F-4D97-AF65-F5344CB8AC3E}">
        <p14:creationId xmlns:p14="http://schemas.microsoft.com/office/powerpoint/2010/main" val="310632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2418644" y="1784198"/>
            <a:ext cx="7467600" cy="400110"/>
          </a:xfrm>
          <a:prstGeom prst="rect">
            <a:avLst/>
          </a:prstGeom>
          <a:solidFill>
            <a:schemeClr val="bg1"/>
          </a:solidFill>
          <a:ln>
            <a:noFill/>
          </a:ln>
        </p:spPr>
        <p:txBody>
          <a:bodyPr>
            <a:spAutoFit/>
          </a:bodyPr>
          <a:lstStyle/>
          <a:p>
            <a:pPr eaLnBrk="1" hangingPunct="1"/>
            <a:endParaRPr lang="en-US" sz="2000" dirty="0">
              <a:latin typeface="Arial" panose="020B0604020202020204" pitchFamily="34" charset="0"/>
            </a:endParaRPr>
          </a:p>
        </p:txBody>
      </p:sp>
      <p:sp>
        <p:nvSpPr>
          <p:cNvPr id="54" name="Rectangle 53"/>
          <p:cNvSpPr/>
          <p:nvPr/>
        </p:nvSpPr>
        <p:spPr>
          <a:xfrm>
            <a:off x="2077157" y="1450531"/>
            <a:ext cx="8150577" cy="456071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5" name="Rectangle 3"/>
          <p:cNvSpPr>
            <a:spLocks noChangeArrowheads="1"/>
          </p:cNvSpPr>
          <p:nvPr/>
        </p:nvSpPr>
        <p:spPr bwMode="auto">
          <a:xfrm>
            <a:off x="2418644" y="1784198"/>
            <a:ext cx="7467600" cy="3893374"/>
          </a:xfrm>
          <a:prstGeom prst="rect">
            <a:avLst/>
          </a:prstGeom>
          <a:solidFill>
            <a:schemeClr val="bg1"/>
          </a:solidFill>
          <a:ln>
            <a:noFill/>
          </a:ln>
        </p:spPr>
        <p:txBody>
          <a:bodyPr>
            <a:spAutoFit/>
          </a:bodyPr>
          <a:lstStyle/>
          <a:p>
            <a:r>
              <a:rPr lang="en-US" sz="1900" dirty="0">
                <a:latin typeface="Arial" panose="020B0604020202020204" pitchFamily="34" charset="0"/>
              </a:rPr>
              <a:t>	“You have probably noticed that I don’t often ask you for introductions. That’s because I_____________________________ _____________________________________________________</a:t>
            </a:r>
          </a:p>
          <a:p>
            <a:r>
              <a:rPr lang="en-US" sz="1900" dirty="0">
                <a:latin typeface="Arial" panose="020B0604020202020204" pitchFamily="34" charset="0"/>
              </a:rPr>
              <a:t>_____________________________________________________.</a:t>
            </a:r>
          </a:p>
          <a:p>
            <a:r>
              <a:rPr lang="en-US" sz="1900" dirty="0">
                <a:latin typeface="Arial" panose="020B0604020202020204" pitchFamily="34" charset="0"/>
              </a:rPr>
              <a:t>	“At the same time, given all of the upheaval in the industry the last few years,  I see some things that concern me. I see _____________________________________________________</a:t>
            </a:r>
          </a:p>
          <a:p>
            <a:r>
              <a:rPr lang="en-US" sz="1900" dirty="0">
                <a:latin typeface="Arial" panose="020B0604020202020204" pitchFamily="34" charset="0"/>
              </a:rPr>
              <a:t>_____________________________________________________</a:t>
            </a:r>
          </a:p>
          <a:p>
            <a:r>
              <a:rPr lang="en-US" sz="1900" dirty="0">
                <a:latin typeface="Arial" panose="020B0604020202020204" pitchFamily="34" charset="0"/>
              </a:rPr>
              <a:t>_____________________________________________________</a:t>
            </a:r>
          </a:p>
          <a:p>
            <a:r>
              <a:rPr lang="en-US" sz="1900" dirty="0">
                <a:latin typeface="Arial" panose="020B0604020202020204" pitchFamily="34" charset="0"/>
              </a:rPr>
              <a:t>_____________________________________________________. </a:t>
            </a:r>
          </a:p>
          <a:p>
            <a:r>
              <a:rPr lang="en-US" sz="1900" dirty="0">
                <a:latin typeface="Arial" panose="020B0604020202020204" pitchFamily="34" charset="0"/>
              </a:rPr>
              <a:t>	“For those reasons, if there is anyone that you care</a:t>
            </a:r>
            <a:br>
              <a:rPr lang="en-US" sz="1900" dirty="0">
                <a:latin typeface="Arial" panose="020B0604020202020204" pitchFamily="34" charset="0"/>
              </a:rPr>
            </a:br>
            <a:r>
              <a:rPr lang="en-US" sz="1900" dirty="0">
                <a:latin typeface="Arial" panose="020B0604020202020204" pitchFamily="34" charset="0"/>
              </a:rPr>
              <a:t>about, who you think might benefit from another pair of eyes,</a:t>
            </a:r>
            <a:br>
              <a:rPr lang="en-US" sz="1900" dirty="0">
                <a:latin typeface="Arial" panose="020B0604020202020204" pitchFamily="34" charset="0"/>
              </a:rPr>
            </a:br>
            <a:r>
              <a:rPr lang="en-US" sz="1900" dirty="0">
                <a:latin typeface="Arial" panose="020B0604020202020204" pitchFamily="34" charset="0"/>
              </a:rPr>
              <a:t>I would be glad to help him/her.”</a:t>
            </a:r>
          </a:p>
        </p:txBody>
      </p:sp>
      <p:sp>
        <p:nvSpPr>
          <p:cNvPr id="56" name="Rectangle 55"/>
          <p:cNvSpPr/>
          <p:nvPr/>
        </p:nvSpPr>
        <p:spPr>
          <a:xfrm>
            <a:off x="2609921" y="2398800"/>
            <a:ext cx="7008212" cy="369332"/>
          </a:xfrm>
          <a:prstGeom prst="rect">
            <a:avLst/>
          </a:prstGeom>
        </p:spPr>
        <p:txBody>
          <a:bodyPr wrap="square">
            <a:spAutoFit/>
          </a:bodyPr>
          <a:lstStyle/>
          <a:p>
            <a:r>
              <a:rPr lang="en-US" b="1" i="1" dirty="0">
                <a:solidFill>
                  <a:srgbClr val="000AD2"/>
                </a:solidFill>
                <a:latin typeface="Arial" panose="020B0604020202020204" pitchFamily="34" charset="0"/>
              </a:rPr>
              <a:t>obligated or put on the spot .</a:t>
            </a:r>
          </a:p>
        </p:txBody>
      </p:sp>
      <p:sp>
        <p:nvSpPr>
          <p:cNvPr id="57" name="Rectangle 56"/>
          <p:cNvSpPr/>
          <p:nvPr/>
        </p:nvSpPr>
        <p:spPr>
          <a:xfrm>
            <a:off x="5795288" y="2098414"/>
            <a:ext cx="3934600" cy="369332"/>
          </a:xfrm>
          <a:prstGeom prst="rect">
            <a:avLst/>
          </a:prstGeom>
        </p:spPr>
        <p:txBody>
          <a:bodyPr wrap="square">
            <a:spAutoFit/>
          </a:bodyPr>
          <a:lstStyle/>
          <a:p>
            <a:r>
              <a:rPr lang="en-US" b="1" i="1" dirty="0">
                <a:solidFill>
                  <a:srgbClr val="000AD2"/>
                </a:solidFill>
                <a:latin typeface="Arial" panose="020B0604020202020204" pitchFamily="34" charset="0"/>
              </a:rPr>
              <a:t>never want to make you feel</a:t>
            </a:r>
            <a:endParaRPr lang="en-US" i="1" dirty="0">
              <a:solidFill>
                <a:srgbClr val="000AD2"/>
              </a:solidFill>
              <a:latin typeface="Arial" panose="020B0604020202020204" pitchFamily="34" charset="0"/>
            </a:endParaRPr>
          </a:p>
        </p:txBody>
      </p:sp>
      <p:sp>
        <p:nvSpPr>
          <p:cNvPr id="59" name="Rectangle 58"/>
          <p:cNvSpPr/>
          <p:nvPr/>
        </p:nvSpPr>
        <p:spPr>
          <a:xfrm>
            <a:off x="2418645" y="3860724"/>
            <a:ext cx="7351889" cy="369332"/>
          </a:xfrm>
          <a:prstGeom prst="rect">
            <a:avLst/>
          </a:prstGeom>
        </p:spPr>
        <p:txBody>
          <a:bodyPr wrap="square">
            <a:spAutoFit/>
          </a:bodyPr>
          <a:lstStyle/>
          <a:p>
            <a:r>
              <a:rPr lang="en-US" b="1" i="1" dirty="0">
                <a:solidFill>
                  <a:srgbClr val="000AD2"/>
                </a:solidFill>
                <a:latin typeface="Arial" panose="020B0604020202020204" pitchFamily="34" charset="0"/>
              </a:rPr>
              <a:t>challenging investment environment. I’m also noticing that</a:t>
            </a:r>
            <a:endParaRPr lang="en-US" b="1" dirty="0">
              <a:solidFill>
                <a:srgbClr val="000AD2"/>
              </a:solidFill>
              <a:latin typeface="Arial" panose="020B0604020202020204" pitchFamily="34" charset="0"/>
            </a:endParaRPr>
          </a:p>
        </p:txBody>
      </p:sp>
      <p:sp>
        <p:nvSpPr>
          <p:cNvPr id="60" name="Rectangle 59"/>
          <p:cNvSpPr/>
          <p:nvPr/>
        </p:nvSpPr>
        <p:spPr>
          <a:xfrm>
            <a:off x="2429357" y="3560338"/>
            <a:ext cx="6526981" cy="369332"/>
          </a:xfrm>
          <a:prstGeom prst="rect">
            <a:avLst/>
          </a:prstGeom>
        </p:spPr>
        <p:txBody>
          <a:bodyPr wrap="square">
            <a:spAutoFit/>
          </a:bodyPr>
          <a:lstStyle/>
          <a:p>
            <a:r>
              <a:rPr lang="en-US" b="1" i="1" dirty="0">
                <a:solidFill>
                  <a:srgbClr val="000AD2"/>
                </a:solidFill>
                <a:latin typeface="Arial" panose="020B0604020202020204" pitchFamily="34" charset="0"/>
              </a:rPr>
              <a:t>clients who do not have a portfolios prepared for today’s</a:t>
            </a:r>
            <a:endParaRPr lang="en-US" b="1" dirty="0">
              <a:solidFill>
                <a:srgbClr val="000AD2"/>
              </a:solidFill>
              <a:latin typeface="Arial" panose="020B0604020202020204" pitchFamily="34" charset="0"/>
            </a:endParaRPr>
          </a:p>
        </p:txBody>
      </p:sp>
      <p:sp>
        <p:nvSpPr>
          <p:cNvPr id="61" name="Rectangle 60"/>
          <p:cNvSpPr/>
          <p:nvPr/>
        </p:nvSpPr>
        <p:spPr>
          <a:xfrm>
            <a:off x="2451438" y="4140125"/>
            <a:ext cx="6622326" cy="369332"/>
          </a:xfrm>
          <a:prstGeom prst="rect">
            <a:avLst/>
          </a:prstGeom>
        </p:spPr>
        <p:txBody>
          <a:bodyPr wrap="none">
            <a:spAutoFit/>
          </a:bodyPr>
          <a:lstStyle/>
          <a:p>
            <a:r>
              <a:rPr lang="en-US" b="1" i="1" dirty="0">
                <a:solidFill>
                  <a:srgbClr val="000AD2"/>
                </a:solidFill>
                <a:latin typeface="Arial" panose="020B0604020202020204" pitchFamily="34" charset="0"/>
              </a:rPr>
              <a:t>many clients have financial professionals who are focused</a:t>
            </a:r>
            <a:endParaRPr lang="en-US" b="1" dirty="0">
              <a:solidFill>
                <a:srgbClr val="000AD2"/>
              </a:solidFill>
              <a:latin typeface="Arial" panose="020B0604020202020204" pitchFamily="34" charset="0"/>
            </a:endParaRPr>
          </a:p>
        </p:txBody>
      </p:sp>
      <p:sp>
        <p:nvSpPr>
          <p:cNvPr id="62" name="Rectangle 61"/>
          <p:cNvSpPr/>
          <p:nvPr/>
        </p:nvSpPr>
        <p:spPr>
          <a:xfrm>
            <a:off x="2443694" y="4415103"/>
            <a:ext cx="7286193" cy="369332"/>
          </a:xfrm>
          <a:prstGeom prst="rect">
            <a:avLst/>
          </a:prstGeom>
        </p:spPr>
        <p:txBody>
          <a:bodyPr wrap="square">
            <a:spAutoFit/>
          </a:bodyPr>
          <a:lstStyle/>
          <a:p>
            <a:r>
              <a:rPr lang="en-US" b="1" i="1" spc="-20" dirty="0">
                <a:solidFill>
                  <a:srgbClr val="000AD2"/>
                </a:solidFill>
                <a:latin typeface="Arial" panose="020B0604020202020204" pitchFamily="34" charset="0"/>
              </a:rPr>
              <a:t>only on liquid assets and not looking at their entire financial lives.</a:t>
            </a:r>
            <a:endParaRPr lang="en-US" b="1" spc="-20" dirty="0">
              <a:solidFill>
                <a:srgbClr val="000AD2"/>
              </a:solidFill>
              <a:latin typeface="Arial" panose="020B0604020202020204" pitchFamily="34" charset="0"/>
            </a:endParaRPr>
          </a:p>
        </p:txBody>
      </p:sp>
      <p:grpSp>
        <p:nvGrpSpPr>
          <p:cNvPr id="14" name="Group 13"/>
          <p:cNvGrpSpPr/>
          <p:nvPr/>
        </p:nvGrpSpPr>
        <p:grpSpPr>
          <a:xfrm>
            <a:off x="9297828" y="2891651"/>
            <a:ext cx="3008671" cy="2016801"/>
            <a:chOff x="7268043" y="3124200"/>
            <a:chExt cx="3637613" cy="2438400"/>
          </a:xfrm>
        </p:grpSpPr>
        <p:sp>
          <p:nvSpPr>
            <p:cNvPr id="15" name="Oval Callout 14"/>
            <p:cNvSpPr/>
            <p:nvPr/>
          </p:nvSpPr>
          <p:spPr>
            <a:xfrm>
              <a:off x="7268043" y="3124200"/>
              <a:ext cx="3637613" cy="2438400"/>
            </a:xfrm>
            <a:prstGeom prst="wedgeEllipseCallout">
              <a:avLst>
                <a:gd name="adj1" fmla="val -54636"/>
                <a:gd name="adj2" fmla="val 64813"/>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6" name="TextBox 15"/>
            <p:cNvSpPr txBox="1"/>
            <p:nvPr/>
          </p:nvSpPr>
          <p:spPr>
            <a:xfrm>
              <a:off x="7491585" y="3492518"/>
              <a:ext cx="3214514" cy="1742739"/>
            </a:xfrm>
            <a:prstGeom prst="rect">
              <a:avLst/>
            </a:prstGeom>
            <a:noFill/>
          </p:spPr>
          <p:txBody>
            <a:bodyPr wrap="square" rtlCol="0">
              <a:spAutoFit/>
            </a:bodyPr>
            <a:lstStyle/>
            <a:p>
              <a:pPr>
                <a:spcBef>
                  <a:spcPts val="400"/>
                </a:spcBef>
                <a:spcAft>
                  <a:spcPts val="300"/>
                </a:spcAft>
              </a:pPr>
              <a:endParaRPr lang="en-US" dirty="0">
                <a:latin typeface="Arial" panose="020B0604020202020204" pitchFamily="34" charset="0"/>
              </a:endParaRPr>
            </a:p>
            <a:p>
              <a:pPr algn="ctr">
                <a:spcBef>
                  <a:spcPts val="400"/>
                </a:spcBef>
                <a:spcAft>
                  <a:spcPts val="400"/>
                </a:spcAft>
              </a:pPr>
              <a:r>
                <a:rPr lang="en-US" sz="2000" b="1" dirty="0">
                  <a:latin typeface="Arial" panose="020B0604020202020204" pitchFamily="34" charset="0"/>
                  <a:ea typeface="Verdana" pitchFamily="34" charset="0"/>
                  <a:cs typeface="Arial" panose="020B0604020202020204" pitchFamily="34" charset="0"/>
                </a:rPr>
                <a:t>3. Close with an </a:t>
              </a:r>
              <a:r>
                <a:rPr lang="en-US" sz="2000" b="1" dirty="0">
                  <a:solidFill>
                    <a:srgbClr val="000AD2"/>
                  </a:solidFill>
                  <a:latin typeface="Arial" panose="020B0604020202020204" pitchFamily="34" charset="0"/>
                  <a:ea typeface="Verdana" pitchFamily="34" charset="0"/>
                  <a:cs typeface="Arial" panose="020B0604020202020204" pitchFamily="34" charset="0"/>
                </a:rPr>
                <a:t>OFFER</a:t>
              </a:r>
              <a:r>
                <a:rPr lang="en-US" sz="2000" b="1" dirty="0">
                  <a:latin typeface="Arial" panose="020B0604020202020204" pitchFamily="34" charset="0"/>
                  <a:ea typeface="Verdana" pitchFamily="34" charset="0"/>
                  <a:cs typeface="Arial" panose="020B0604020202020204" pitchFamily="34" charset="0"/>
                </a:rPr>
                <a:t> to help</a:t>
              </a:r>
            </a:p>
            <a:p>
              <a:pPr>
                <a:spcBef>
                  <a:spcPts val="300"/>
                </a:spcBef>
                <a:spcAft>
                  <a:spcPts val="300"/>
                </a:spcAft>
              </a:pPr>
              <a:endParaRPr lang="en-US" dirty="0">
                <a:latin typeface="Arial" panose="020B0604020202020204" pitchFamily="34" charset="0"/>
              </a:endParaRPr>
            </a:p>
          </p:txBody>
        </p:sp>
      </p:grpSp>
      <p:grpSp>
        <p:nvGrpSpPr>
          <p:cNvPr id="17" name="Group 16"/>
          <p:cNvGrpSpPr/>
          <p:nvPr/>
        </p:nvGrpSpPr>
        <p:grpSpPr>
          <a:xfrm>
            <a:off x="9238890" y="1893638"/>
            <a:ext cx="2979174" cy="1997030"/>
            <a:chOff x="7124699" y="1581150"/>
            <a:chExt cx="3637613" cy="2438400"/>
          </a:xfrm>
        </p:grpSpPr>
        <p:sp>
          <p:nvSpPr>
            <p:cNvPr id="18" name="Oval Callout 17"/>
            <p:cNvSpPr/>
            <p:nvPr/>
          </p:nvSpPr>
          <p:spPr>
            <a:xfrm>
              <a:off x="7124699" y="1581150"/>
              <a:ext cx="3637613" cy="2438400"/>
            </a:xfrm>
            <a:prstGeom prst="wedgeEllipseCallout">
              <a:avLst>
                <a:gd name="adj1" fmla="val -52152"/>
                <a:gd name="adj2" fmla="val 66238"/>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9" name="TextBox 18"/>
            <p:cNvSpPr txBox="1"/>
            <p:nvPr/>
          </p:nvSpPr>
          <p:spPr>
            <a:xfrm>
              <a:off x="7431502" y="2160744"/>
              <a:ext cx="3057879" cy="1578359"/>
            </a:xfrm>
            <a:prstGeom prst="rect">
              <a:avLst/>
            </a:prstGeom>
            <a:noFill/>
          </p:spPr>
          <p:txBody>
            <a:bodyPr wrap="square" rtlCol="0">
              <a:spAutoFit/>
            </a:bodyPr>
            <a:lstStyle/>
            <a:p>
              <a:pPr algn="ctr">
                <a:spcBef>
                  <a:spcPts val="400"/>
                </a:spcBef>
                <a:spcAft>
                  <a:spcPts val="400"/>
                </a:spcAft>
              </a:pPr>
              <a:r>
                <a:rPr lang="en-US" sz="2000" b="1" dirty="0">
                  <a:latin typeface="Arial" panose="020B0604020202020204" pitchFamily="34" charset="0"/>
                  <a:ea typeface="Verdana" pitchFamily="34" charset="0"/>
                  <a:cs typeface="Arial" panose="020B0604020202020204" pitchFamily="34" charset="0"/>
                </a:rPr>
                <a:t>2. Sharing </a:t>
              </a:r>
              <a:r>
                <a:rPr lang="en-US" sz="2000" b="1" dirty="0">
                  <a:solidFill>
                    <a:srgbClr val="000AD2"/>
                  </a:solidFill>
                  <a:latin typeface="Arial" panose="020B0604020202020204" pitchFamily="34" charset="0"/>
                  <a:ea typeface="Verdana" pitchFamily="34" charset="0"/>
                  <a:cs typeface="Arial" panose="020B0604020202020204" pitchFamily="34" charset="0"/>
                </a:rPr>
                <a:t>concerns/</a:t>
              </a:r>
              <a:br>
                <a:rPr lang="en-US" sz="2000" b="1" dirty="0">
                  <a:solidFill>
                    <a:srgbClr val="000AD2"/>
                  </a:solidFill>
                  <a:latin typeface="Arial" panose="020B0604020202020204" pitchFamily="34" charset="0"/>
                  <a:ea typeface="Verdana" pitchFamily="34" charset="0"/>
                  <a:cs typeface="Arial" panose="020B0604020202020204" pitchFamily="34" charset="0"/>
                </a:rPr>
              </a:br>
              <a:r>
                <a:rPr lang="en-US" sz="2000" b="1" dirty="0">
                  <a:solidFill>
                    <a:srgbClr val="000AD2"/>
                  </a:solidFill>
                  <a:latin typeface="Arial" panose="020B0604020202020204" pitchFamily="34" charset="0"/>
                  <a:ea typeface="Verdana" pitchFamily="34" charset="0"/>
                  <a:cs typeface="Arial" panose="020B0604020202020204" pitchFamily="34" charset="0"/>
                </a:rPr>
                <a:t>convictions</a:t>
              </a:r>
              <a:br>
                <a:rPr lang="en-US" sz="2000" b="1" dirty="0">
                  <a:solidFill>
                    <a:srgbClr val="1005EB"/>
                  </a:solidFill>
                  <a:latin typeface="Arial" panose="020B0604020202020204" pitchFamily="34" charset="0"/>
                  <a:ea typeface="Verdana" pitchFamily="34" charset="0"/>
                  <a:cs typeface="Arial" panose="020B0604020202020204" pitchFamily="34" charset="0"/>
                </a:rPr>
              </a:br>
              <a:endParaRPr lang="en-US" dirty="0">
                <a:latin typeface="Arial" panose="020B0604020202020204" pitchFamily="34" charset="0"/>
              </a:endParaRPr>
            </a:p>
          </p:txBody>
        </p:sp>
      </p:grpSp>
      <p:grpSp>
        <p:nvGrpSpPr>
          <p:cNvPr id="20" name="Group 19"/>
          <p:cNvGrpSpPr/>
          <p:nvPr/>
        </p:nvGrpSpPr>
        <p:grpSpPr>
          <a:xfrm>
            <a:off x="9220399" y="137651"/>
            <a:ext cx="3086100" cy="2006385"/>
            <a:chOff x="7691122" y="641564"/>
            <a:chExt cx="3086100" cy="2006385"/>
          </a:xfrm>
        </p:grpSpPr>
        <p:sp>
          <p:nvSpPr>
            <p:cNvPr id="21" name="Oval Callout 20"/>
            <p:cNvSpPr/>
            <p:nvPr/>
          </p:nvSpPr>
          <p:spPr>
            <a:xfrm>
              <a:off x="7731080" y="641564"/>
              <a:ext cx="2993132" cy="2006385"/>
            </a:xfrm>
            <a:prstGeom prst="wedgeEllipseCallout">
              <a:avLst>
                <a:gd name="adj1" fmla="val -50448"/>
                <a:gd name="adj2" fmla="val 65755"/>
              </a:avLst>
            </a:prstGeom>
            <a:solidFill>
              <a:schemeClr val="bg1"/>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2" name="TextBox 21"/>
            <p:cNvSpPr txBox="1"/>
            <p:nvPr/>
          </p:nvSpPr>
          <p:spPr>
            <a:xfrm>
              <a:off x="7691122" y="830639"/>
              <a:ext cx="3086100" cy="1415772"/>
            </a:xfrm>
            <a:prstGeom prst="rect">
              <a:avLst/>
            </a:prstGeom>
            <a:noFill/>
          </p:spPr>
          <p:txBody>
            <a:bodyPr wrap="square" rtlCol="0">
              <a:spAutoFit/>
            </a:bodyPr>
            <a:lstStyle/>
            <a:p>
              <a:pPr>
                <a:spcBef>
                  <a:spcPts val="300"/>
                </a:spcBef>
                <a:spcAft>
                  <a:spcPts val="300"/>
                </a:spcAft>
              </a:pPr>
              <a:endParaRPr lang="en-US" dirty="0">
                <a:latin typeface="Arial" panose="020B0604020202020204" pitchFamily="34" charset="0"/>
              </a:endParaRPr>
            </a:p>
            <a:p>
              <a:pPr algn="ctr">
                <a:spcBef>
                  <a:spcPts val="300"/>
                </a:spcBef>
                <a:spcAft>
                  <a:spcPts val="300"/>
                </a:spcAft>
              </a:pPr>
              <a:r>
                <a:rPr lang="en-US" sz="2000" b="1" dirty="0">
                  <a:latin typeface="Arial" panose="020B0604020202020204" pitchFamily="34" charset="0"/>
                  <a:ea typeface="Verdana" pitchFamily="34" charset="0"/>
                  <a:cs typeface="Arial" panose="020B0604020202020204" pitchFamily="34" charset="0"/>
                </a:rPr>
                <a:t>1. Preserving</a:t>
              </a:r>
              <a:br>
                <a:rPr lang="en-US" sz="2000" b="1" dirty="0">
                  <a:latin typeface="Arial" panose="020B0604020202020204" pitchFamily="34" charset="0"/>
                  <a:ea typeface="Verdana" pitchFamily="34" charset="0"/>
                  <a:cs typeface="Arial" panose="020B0604020202020204" pitchFamily="34" charset="0"/>
                </a:rPr>
              </a:br>
              <a:r>
                <a:rPr lang="en-US" sz="2000" b="1" dirty="0">
                  <a:solidFill>
                    <a:srgbClr val="000AD2"/>
                  </a:solidFill>
                  <a:latin typeface="Arial" panose="020B0604020202020204" pitchFamily="34" charset="0"/>
                  <a:ea typeface="Verdana" pitchFamily="34" charset="0"/>
                  <a:cs typeface="Arial" panose="020B0604020202020204" pitchFamily="34" charset="0"/>
                </a:rPr>
                <a:t>client equilibrium</a:t>
              </a:r>
            </a:p>
            <a:p>
              <a:pPr>
                <a:spcBef>
                  <a:spcPts val="300"/>
                </a:spcBef>
                <a:spcAft>
                  <a:spcPts val="300"/>
                </a:spcAft>
              </a:pPr>
              <a:endParaRPr lang="en-US" dirty="0">
                <a:latin typeface="Arial" panose="020B0604020202020204" pitchFamily="34" charset="0"/>
              </a:endParaRPr>
            </a:p>
          </p:txBody>
        </p:sp>
      </p:grpSp>
      <p:sp>
        <p:nvSpPr>
          <p:cNvPr id="25" name="Title 10">
            <a:extLst>
              <a:ext uri="{FF2B5EF4-FFF2-40B4-BE49-F238E27FC236}">
                <a16:creationId xmlns:a16="http://schemas.microsoft.com/office/drawing/2014/main" id="{4E330991-6673-4386-B692-6B6BC8627235}"/>
              </a:ext>
            </a:extLst>
          </p:cNvPr>
          <p:cNvSpPr txBox="1">
            <a:spLocks/>
          </p:cNvSpPr>
          <p:nvPr/>
        </p:nvSpPr>
        <p:spPr>
          <a:xfrm>
            <a:off x="385201" y="324001"/>
            <a:ext cx="11425239" cy="861774"/>
          </a:xfrm>
          <a:prstGeom prst="rect">
            <a:avLst/>
          </a:prstGeom>
        </p:spPr>
        <p:txBody>
          <a:bodyPr vert="horz" lIns="0" tIns="0" rIns="0" bIns="0" rtlCol="0" anchor="t" anchorCtr="0">
            <a:spAutoFit/>
          </a:bodyPr>
          <a:lstStyle>
            <a:lvl1pPr algn="l" defTabSz="228581" rtl="0" eaLnBrk="1" latinLnBrk="0" hangingPunct="1">
              <a:lnSpc>
                <a:spcPct val="100000"/>
              </a:lnSpc>
              <a:spcBef>
                <a:spcPct val="0"/>
              </a:spcBef>
              <a:buNone/>
              <a:defRPr sz="2800" b="0" kern="1200" spc="0" baseline="0">
                <a:solidFill>
                  <a:schemeClr val="tx2"/>
                </a:solidFill>
                <a:latin typeface="Arial" panose="020B0604020202020204" pitchFamily="34" charset="0"/>
                <a:ea typeface="+mj-ea"/>
                <a:cs typeface="+mj-cs"/>
              </a:defRPr>
            </a:lvl1pPr>
          </a:lstStyle>
          <a:p>
            <a:pPr lvl="0"/>
            <a:r>
              <a:rPr lang="en-US" dirty="0">
                <a:solidFill>
                  <a:srgbClr val="000AD2"/>
                </a:solidFill>
              </a:rPr>
              <a:t>Three steps to building your preferral</a:t>
            </a:r>
          </a:p>
          <a:p>
            <a:pPr lvl="0"/>
            <a:endParaRPr kumimoji="0" lang="en-US" sz="2800" b="0" i="0" u="none" strike="noStrike" kern="1200" cap="none" spc="0" normalizeH="0" baseline="0" noProof="0" dirty="0">
              <a:ln>
                <a:noFill/>
              </a:ln>
              <a:solidFill>
                <a:srgbClr val="000AD2"/>
              </a:solidFill>
              <a:effectLst/>
              <a:uLnTx/>
              <a:uFillTx/>
              <a:latin typeface="Arial" panose="020B0604020202020204" pitchFamily="34" charset="0"/>
              <a:ea typeface="+mj-ea"/>
              <a:cs typeface="+mj-cs"/>
            </a:endParaRPr>
          </a:p>
        </p:txBody>
      </p:sp>
      <p:pic>
        <p:nvPicPr>
          <p:cNvPr id="27" name="ivz_logo">
            <a:extLst>
              <a:ext uri="{FF2B5EF4-FFF2-40B4-BE49-F238E27FC236}">
                <a16:creationId xmlns:a16="http://schemas.microsoft.com/office/drawing/2014/main" id="{FE37021A-E856-4B31-B03A-E2400C5754E2}"/>
              </a:ext>
            </a:extLst>
          </p:cNvPr>
          <p:cNvPicPr>
            <a:picLocks/>
          </p:cNvPicPr>
          <p:nvPr>
            <p:custDataLst>
              <p:tags r:id="rId1"/>
            </p:custDataLst>
          </p:nvPr>
        </p:nvPicPr>
        <p:blipFill>
          <a:blip r:embed="rId4" cstate="print">
            <a:extLst>
              <a:ext uri="{28A0092B-C50C-407E-A947-70E740481C1C}">
                <a14:useLocalDpi xmlns:a14="http://schemas.microsoft.com/office/drawing/2010/main"/>
              </a:ext>
            </a:extLst>
          </a:blip>
          <a:stretch>
            <a:fillRect/>
          </a:stretch>
        </p:blipFill>
        <p:spPr>
          <a:xfrm>
            <a:off x="385196" y="6460333"/>
            <a:ext cx="853209" cy="149608"/>
          </a:xfrm>
          <a:prstGeom prst="rect">
            <a:avLst/>
          </a:prstGeom>
        </p:spPr>
      </p:pic>
      <p:sp>
        <p:nvSpPr>
          <p:cNvPr id="28" name="Slide Number Placeholder 4">
            <a:extLst>
              <a:ext uri="{FF2B5EF4-FFF2-40B4-BE49-F238E27FC236}">
                <a16:creationId xmlns:a16="http://schemas.microsoft.com/office/drawing/2014/main" id="{A232B151-4DF5-4FB5-94A7-DE4A9132950A}"/>
              </a:ext>
            </a:extLst>
          </p:cNvPr>
          <p:cNvSpPr txBox="1">
            <a:spLocks/>
          </p:cNvSpPr>
          <p:nvPr/>
        </p:nvSpPr>
        <p:spPr>
          <a:xfrm>
            <a:off x="11335270" y="6458401"/>
            <a:ext cx="474143" cy="182033"/>
          </a:xfrm>
          <a:prstGeom prst="rect">
            <a:avLst/>
          </a:prstGeom>
        </p:spPr>
        <p:txBody>
          <a:bodyPr vert="horz" lIns="0" tIns="0" rIns="0" bIns="0" rtlCol="0" anchor="t" anchorCtr="0"/>
          <a:lstStyle>
            <a:defPPr>
              <a:defRPr lang="en-US"/>
            </a:defPPr>
            <a:lvl1pPr marL="0" algn="r" defTabSz="914400" rtl="0" eaLnBrk="1" latinLnBrk="0" hangingPunct="1">
              <a:defRPr sz="1000" b="0" kern="1200" spc="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D72647B1-BF87-4146-AB30-11EFEA1AFECC}"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9" name="Rectangle 28">
            <a:extLst>
              <a:ext uri="{FF2B5EF4-FFF2-40B4-BE49-F238E27FC236}">
                <a16:creationId xmlns:a16="http://schemas.microsoft.com/office/drawing/2014/main" id="{60200989-43EF-4E33-B499-BC5D990D39DC}"/>
              </a:ext>
            </a:extLst>
          </p:cNvPr>
          <p:cNvSpPr/>
          <p:nvPr/>
        </p:nvSpPr>
        <p:spPr>
          <a:xfrm>
            <a:off x="2090671" y="6666144"/>
            <a:ext cx="8010659" cy="123111"/>
          </a:xfrm>
          <a:prstGeom prst="rect">
            <a:avLst/>
          </a:prstGeom>
        </p:spPr>
        <p:txBody>
          <a:bodyPr wrap="squar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FOR INSTITUTIONAL INVESTOR USE ONLY - NOT FOR USE WITH THE PUBLIC </a:t>
            </a:r>
          </a:p>
        </p:txBody>
      </p:sp>
      <p:sp>
        <p:nvSpPr>
          <p:cNvPr id="30" name="Rectangle 29">
            <a:extLst>
              <a:ext uri="{FF2B5EF4-FFF2-40B4-BE49-F238E27FC236}">
                <a16:creationId xmlns:a16="http://schemas.microsoft.com/office/drawing/2014/main" id="{FB0DF790-483C-454B-9315-672A3BCDD351}"/>
              </a:ext>
            </a:extLst>
          </p:cNvPr>
          <p:cNvSpPr/>
          <p:nvPr/>
        </p:nvSpPr>
        <p:spPr>
          <a:xfrm>
            <a:off x="4964291" y="6488536"/>
            <a:ext cx="2263441" cy="123111"/>
          </a:xfrm>
          <a:prstGeom prst="rect">
            <a:avLst/>
          </a:prstGeom>
        </p:spPr>
        <p:txBody>
          <a:bodyPr wrap="non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Examples shown are for illustrative purposes only</a:t>
            </a:r>
          </a:p>
        </p:txBody>
      </p:sp>
    </p:spTree>
    <p:extLst>
      <p:ext uri="{BB962C8B-B14F-4D97-AF65-F5344CB8AC3E}">
        <p14:creationId xmlns:p14="http://schemas.microsoft.com/office/powerpoint/2010/main" val="185250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98191" y="1979074"/>
            <a:ext cx="6978266"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tabLst>
                <a:tab pos="1257300" algn="r"/>
                <a:tab pos="1771650" algn="l"/>
              </a:tabLst>
              <a:defRPr sz="1200">
                <a:solidFill>
                  <a:schemeClr val="tx1"/>
                </a:solidFill>
                <a:latin typeface="Arial" charset="0"/>
                <a:ea typeface="ＭＳ Ｐゴシック" pitchFamily="34" charset="-128"/>
              </a:defRPr>
            </a:lvl1pPr>
            <a:lvl2pPr marL="37931725" indent="-37474525" eaLnBrk="0" hangingPunct="0">
              <a:tabLst>
                <a:tab pos="1257300" algn="r"/>
                <a:tab pos="1771650" algn="l"/>
              </a:tabLst>
              <a:defRPr sz="1200">
                <a:solidFill>
                  <a:schemeClr val="tx1"/>
                </a:solidFill>
                <a:latin typeface="Arial" charset="0"/>
                <a:ea typeface="ＭＳ Ｐゴシック" pitchFamily="34" charset="-128"/>
              </a:defRPr>
            </a:lvl2pPr>
            <a:lvl3pPr eaLnBrk="0" hangingPunct="0">
              <a:tabLst>
                <a:tab pos="1257300" algn="r"/>
                <a:tab pos="1771650" algn="l"/>
              </a:tabLst>
              <a:defRPr sz="1200">
                <a:solidFill>
                  <a:schemeClr val="tx1"/>
                </a:solidFill>
                <a:latin typeface="Arial" charset="0"/>
                <a:ea typeface="ＭＳ Ｐゴシック" pitchFamily="34" charset="-128"/>
              </a:defRPr>
            </a:lvl3pPr>
            <a:lvl4pPr eaLnBrk="0" hangingPunct="0">
              <a:tabLst>
                <a:tab pos="1257300" algn="r"/>
                <a:tab pos="1771650" algn="l"/>
              </a:tabLst>
              <a:defRPr sz="1200">
                <a:solidFill>
                  <a:schemeClr val="tx1"/>
                </a:solidFill>
                <a:latin typeface="Arial" charset="0"/>
                <a:ea typeface="ＭＳ Ｐゴシック" pitchFamily="34" charset="-128"/>
              </a:defRPr>
            </a:lvl4pPr>
            <a:lvl5pPr eaLnBrk="0" hangingPunct="0">
              <a:tabLst>
                <a:tab pos="1257300" algn="r"/>
                <a:tab pos="1771650" algn="l"/>
              </a:tabLst>
              <a:defRPr sz="1200">
                <a:solidFill>
                  <a:schemeClr val="tx1"/>
                </a:solidFill>
                <a:latin typeface="Arial" charset="0"/>
                <a:ea typeface="ＭＳ Ｐゴシック" pitchFamily="34" charset="-128"/>
              </a:defRPr>
            </a:lvl5pPr>
            <a:lvl6pPr marL="457200" eaLnBrk="0" fontAlgn="base" hangingPunct="0">
              <a:spcBef>
                <a:spcPct val="0"/>
              </a:spcBef>
              <a:spcAft>
                <a:spcPct val="0"/>
              </a:spcAft>
              <a:tabLst>
                <a:tab pos="1257300" algn="r"/>
                <a:tab pos="1771650" algn="l"/>
              </a:tabLst>
              <a:defRPr sz="1200">
                <a:solidFill>
                  <a:schemeClr val="tx1"/>
                </a:solidFill>
                <a:latin typeface="Arial" charset="0"/>
                <a:ea typeface="ＭＳ Ｐゴシック" pitchFamily="34" charset="-128"/>
              </a:defRPr>
            </a:lvl6pPr>
            <a:lvl7pPr marL="914400" eaLnBrk="0" fontAlgn="base" hangingPunct="0">
              <a:spcBef>
                <a:spcPct val="0"/>
              </a:spcBef>
              <a:spcAft>
                <a:spcPct val="0"/>
              </a:spcAft>
              <a:tabLst>
                <a:tab pos="1257300" algn="r"/>
                <a:tab pos="1771650" algn="l"/>
              </a:tabLst>
              <a:defRPr sz="1200">
                <a:solidFill>
                  <a:schemeClr val="tx1"/>
                </a:solidFill>
                <a:latin typeface="Arial" charset="0"/>
                <a:ea typeface="ＭＳ Ｐゴシック" pitchFamily="34" charset="-128"/>
              </a:defRPr>
            </a:lvl7pPr>
            <a:lvl8pPr marL="1371600" eaLnBrk="0" fontAlgn="base" hangingPunct="0">
              <a:spcBef>
                <a:spcPct val="0"/>
              </a:spcBef>
              <a:spcAft>
                <a:spcPct val="0"/>
              </a:spcAft>
              <a:tabLst>
                <a:tab pos="1257300" algn="r"/>
                <a:tab pos="1771650" algn="l"/>
              </a:tabLst>
              <a:defRPr sz="1200">
                <a:solidFill>
                  <a:schemeClr val="tx1"/>
                </a:solidFill>
                <a:latin typeface="Arial" charset="0"/>
                <a:ea typeface="ＭＳ Ｐゴシック" pitchFamily="34" charset="-128"/>
              </a:defRPr>
            </a:lvl8pPr>
            <a:lvl9pPr marL="1828800" eaLnBrk="0" fontAlgn="base" hangingPunct="0">
              <a:spcBef>
                <a:spcPct val="0"/>
              </a:spcBef>
              <a:spcAft>
                <a:spcPct val="0"/>
              </a:spcAft>
              <a:tabLst>
                <a:tab pos="1257300" algn="r"/>
                <a:tab pos="1771650" algn="l"/>
              </a:tabLst>
              <a:defRPr sz="1200">
                <a:solidFill>
                  <a:schemeClr val="tx1"/>
                </a:solidFill>
                <a:latin typeface="Arial" charset="0"/>
                <a:ea typeface="ＭＳ Ｐゴシック" pitchFamily="34" charset="-128"/>
              </a:defRPr>
            </a:lvl9pPr>
          </a:lstStyle>
          <a:p>
            <a:pPr>
              <a:spcAft>
                <a:spcPts val="2400"/>
              </a:spcAft>
            </a:pPr>
            <a:r>
              <a:rPr lang="en-US" sz="2400" b="1" dirty="0">
                <a:latin typeface="Arial" panose="020B0604020202020204" pitchFamily="34" charset="0"/>
                <a:cs typeface="Arial" panose="020B0604020202020204" pitchFamily="34" charset="0"/>
              </a:rPr>
              <a:t>Join us for the “Preferrals” presentation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and ask your Invesco Consultant for the</a:t>
            </a:r>
            <a:br>
              <a:rPr lang="en-US" sz="2400" b="1" dirty="0">
                <a:latin typeface="Arial" panose="020B0604020202020204" pitchFamily="34" charset="0"/>
                <a:cs typeface="Arial" panose="020B0604020202020204" pitchFamily="34" charset="0"/>
              </a:rPr>
            </a:br>
            <a:r>
              <a:rPr lang="en-US" sz="2400" b="1" dirty="0">
                <a:solidFill>
                  <a:srgbClr val="000AD2"/>
                </a:solidFill>
                <a:latin typeface="Arial" panose="020B0604020202020204" pitchFamily="34" charset="0"/>
                <a:cs typeface="Arial" panose="020B0604020202020204" pitchFamily="34" charset="0"/>
              </a:rPr>
              <a:t>“ ‘</a:t>
            </a:r>
            <a:r>
              <a:rPr lang="en-US" sz="2400" b="1" i="1" dirty="0">
                <a:solidFill>
                  <a:srgbClr val="000AD2"/>
                </a:solidFill>
                <a:latin typeface="Arial" panose="020B0604020202020204" pitchFamily="34" charset="0"/>
                <a:cs typeface="Arial" panose="020B0604020202020204" pitchFamily="34" charset="0"/>
              </a:rPr>
              <a:t>Preferrals’ Implementation Guide.”</a:t>
            </a:r>
            <a:endParaRPr lang="en-US" sz="1800" b="1" dirty="0">
              <a:solidFill>
                <a:srgbClr val="000AD2"/>
              </a:solidFill>
              <a:latin typeface="Arial" panose="020B0604020202020204" pitchFamily="34" charset="0"/>
              <a:cs typeface="Arial" panose="020B0604020202020204" pitchFamily="34" charset="0"/>
            </a:endParaRPr>
          </a:p>
          <a:p>
            <a:pPr marL="365760" lvl="1" indent="-274320">
              <a:spcAft>
                <a:spcPts val="1200"/>
              </a:spcAft>
              <a:buFont typeface="Wingdings" panose="05000000000000000000" pitchFamily="2" charset="2"/>
              <a:buChar char="§"/>
            </a:pPr>
            <a:r>
              <a:rPr lang="en-US" sz="1800" b="1" dirty="0">
                <a:latin typeface="Arial" panose="020B0604020202020204" pitchFamily="34" charset="0"/>
                <a:cs typeface="Arial" panose="020B0604020202020204" pitchFamily="34" charset="0"/>
              </a:rPr>
              <a:t>Summarizes</a:t>
            </a:r>
            <a:r>
              <a:rPr lang="en-US" sz="1800" dirty="0">
                <a:latin typeface="Arial" panose="020B0604020202020204" pitchFamily="34" charset="0"/>
                <a:cs typeface="Arial" panose="020B0604020202020204" pitchFamily="34" charset="0"/>
              </a:rPr>
              <a:t> today’s presentation and research</a:t>
            </a:r>
          </a:p>
          <a:p>
            <a:pPr marL="365760" lvl="1" indent="-274320">
              <a:spcAft>
                <a:spcPts val="1200"/>
              </a:spcAft>
              <a:buFont typeface="Wingdings" panose="05000000000000000000" pitchFamily="2" charset="2"/>
              <a:buChar char="§"/>
            </a:pPr>
            <a:r>
              <a:rPr lang="en-US" sz="1800" b="1" dirty="0">
                <a:latin typeface="Arial" panose="020B0604020202020204" pitchFamily="34" charset="0"/>
                <a:cs typeface="Arial" panose="020B0604020202020204" pitchFamily="34" charset="0"/>
              </a:rPr>
              <a:t>Identifies</a:t>
            </a:r>
            <a:r>
              <a:rPr lang="en-US" sz="1800" dirty="0">
                <a:latin typeface="Arial" panose="020B0604020202020204" pitchFamily="34" charset="0"/>
                <a:cs typeface="Arial" panose="020B0604020202020204" pitchFamily="34" charset="0"/>
              </a:rPr>
              <a:t> potentially optimal clients for your preferral</a:t>
            </a:r>
          </a:p>
          <a:p>
            <a:pPr marL="365760" lvl="1" indent="-274320">
              <a:spcAft>
                <a:spcPts val="1200"/>
              </a:spcAft>
              <a:buFont typeface="Wingdings" panose="05000000000000000000" pitchFamily="2" charset="2"/>
              <a:buChar char="§"/>
            </a:pPr>
            <a:r>
              <a:rPr lang="en-US" sz="1800" b="1" dirty="0">
                <a:latin typeface="Arial" panose="020B0604020202020204" pitchFamily="34" charset="0"/>
                <a:cs typeface="Arial" panose="020B0604020202020204" pitchFamily="34" charset="0"/>
              </a:rPr>
              <a:t>Guides</a:t>
            </a:r>
            <a:r>
              <a:rPr lang="en-US" sz="1800" dirty="0">
                <a:latin typeface="Arial" panose="020B0604020202020204" pitchFamily="34" charset="0"/>
                <a:cs typeface="Arial" panose="020B0604020202020204" pitchFamily="34" charset="0"/>
              </a:rPr>
              <a:t> in identifying potentially ideal times to use your preferral</a:t>
            </a:r>
          </a:p>
          <a:p>
            <a:pPr marL="365760" lvl="1" indent="-274320">
              <a:spcAft>
                <a:spcPts val="1200"/>
              </a:spcAft>
              <a:buFont typeface="Wingdings" panose="05000000000000000000" pitchFamily="2" charset="2"/>
              <a:buChar char="§"/>
            </a:pPr>
            <a:r>
              <a:rPr lang="en-US" sz="1800" b="1" dirty="0">
                <a:latin typeface="Arial" panose="020B0604020202020204" pitchFamily="34" charset="0"/>
                <a:cs typeface="Arial" panose="020B0604020202020204" pitchFamily="34" charset="0"/>
              </a:rPr>
              <a:t>Provides</a:t>
            </a:r>
            <a:r>
              <a:rPr lang="en-US" sz="1800" dirty="0">
                <a:latin typeface="Arial" panose="020B0604020202020204" pitchFamily="34" charset="0"/>
                <a:cs typeface="Arial" panose="020B0604020202020204" pitchFamily="34" charset="0"/>
              </a:rPr>
              <a:t> coaching system to schedule the introduction</a:t>
            </a:r>
            <a:endParaRPr lang="en-US" sz="2400" b="1" i="1"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3074" name="Picture 2" descr="L:\Oakbrook\USSales\VKConsulting\Data\Lindsey Brennan\holdou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6437" y="1357240"/>
            <a:ext cx="3255095" cy="42291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itle 10">
            <a:extLst>
              <a:ext uri="{FF2B5EF4-FFF2-40B4-BE49-F238E27FC236}">
                <a16:creationId xmlns:a16="http://schemas.microsoft.com/office/drawing/2014/main" id="{6D451E5F-A1C9-4513-8EC6-8B7689376AB7}"/>
              </a:ext>
            </a:extLst>
          </p:cNvPr>
          <p:cNvSpPr txBox="1">
            <a:spLocks/>
          </p:cNvSpPr>
          <p:nvPr/>
        </p:nvSpPr>
        <p:spPr>
          <a:xfrm>
            <a:off x="385201" y="324001"/>
            <a:ext cx="11425239" cy="430887"/>
          </a:xfrm>
          <a:prstGeom prst="rect">
            <a:avLst/>
          </a:prstGeom>
        </p:spPr>
        <p:txBody>
          <a:bodyPr vert="horz" lIns="0" tIns="0" rIns="0" bIns="0" rtlCol="0" anchor="t" anchorCtr="0">
            <a:spAutoFit/>
          </a:bodyPr>
          <a:lstStyle>
            <a:lvl1pPr algn="l" defTabSz="228581" rtl="0" eaLnBrk="1" latinLnBrk="0" hangingPunct="1">
              <a:lnSpc>
                <a:spcPct val="100000"/>
              </a:lnSpc>
              <a:spcBef>
                <a:spcPct val="0"/>
              </a:spcBef>
              <a:buNone/>
              <a:defRPr sz="2800" b="0" kern="1200" spc="0" baseline="0">
                <a:solidFill>
                  <a:schemeClr val="tx2"/>
                </a:solidFill>
                <a:latin typeface="Arial" panose="020B0604020202020204" pitchFamily="34" charset="0"/>
                <a:ea typeface="+mj-ea"/>
                <a:cs typeface="+mj-cs"/>
              </a:defRPr>
            </a:lvl1pPr>
          </a:lstStyle>
          <a:p>
            <a:pPr lvl="0"/>
            <a:r>
              <a:rPr lang="en-US" dirty="0">
                <a:solidFill>
                  <a:srgbClr val="000AD2"/>
                </a:solidFill>
              </a:rPr>
              <a:t>If you like what you heard here today…</a:t>
            </a:r>
          </a:p>
        </p:txBody>
      </p:sp>
      <p:pic>
        <p:nvPicPr>
          <p:cNvPr id="15" name="ivz_logo">
            <a:extLst>
              <a:ext uri="{FF2B5EF4-FFF2-40B4-BE49-F238E27FC236}">
                <a16:creationId xmlns:a16="http://schemas.microsoft.com/office/drawing/2014/main" id="{80585409-28D0-4A5D-BCF1-9072A57261DF}"/>
              </a:ext>
            </a:extLst>
          </p:cNvPr>
          <p:cNvPicPr>
            <a:picLocks/>
          </p:cNvPicPr>
          <p:nvPr>
            <p:custDataLst>
              <p:tags r:id="rId1"/>
            </p:custDataLst>
          </p:nvPr>
        </p:nvPicPr>
        <p:blipFill>
          <a:blip r:embed="rId5" cstate="print">
            <a:extLst>
              <a:ext uri="{28A0092B-C50C-407E-A947-70E740481C1C}">
                <a14:useLocalDpi xmlns:a14="http://schemas.microsoft.com/office/drawing/2010/main"/>
              </a:ext>
            </a:extLst>
          </a:blip>
          <a:stretch>
            <a:fillRect/>
          </a:stretch>
        </p:blipFill>
        <p:spPr>
          <a:xfrm>
            <a:off x="385196" y="6460333"/>
            <a:ext cx="853209" cy="149608"/>
          </a:xfrm>
          <a:prstGeom prst="rect">
            <a:avLst/>
          </a:prstGeom>
        </p:spPr>
      </p:pic>
      <p:sp>
        <p:nvSpPr>
          <p:cNvPr id="16" name="Slide Number Placeholder 4">
            <a:extLst>
              <a:ext uri="{FF2B5EF4-FFF2-40B4-BE49-F238E27FC236}">
                <a16:creationId xmlns:a16="http://schemas.microsoft.com/office/drawing/2014/main" id="{F8C4DEF8-7D89-469D-AF1D-AF64495ED65D}"/>
              </a:ext>
            </a:extLst>
          </p:cNvPr>
          <p:cNvSpPr txBox="1">
            <a:spLocks/>
          </p:cNvSpPr>
          <p:nvPr/>
        </p:nvSpPr>
        <p:spPr>
          <a:xfrm>
            <a:off x="11335270" y="6458401"/>
            <a:ext cx="474143" cy="182033"/>
          </a:xfrm>
          <a:prstGeom prst="rect">
            <a:avLst/>
          </a:prstGeom>
        </p:spPr>
        <p:txBody>
          <a:bodyPr vert="horz" lIns="0" tIns="0" rIns="0" bIns="0" rtlCol="0" anchor="t" anchorCtr="0"/>
          <a:lstStyle>
            <a:defPPr>
              <a:defRPr lang="en-US"/>
            </a:defPPr>
            <a:lvl1pPr marL="0" algn="r" defTabSz="914400" rtl="0" eaLnBrk="1" latinLnBrk="0" hangingPunct="1">
              <a:defRPr sz="1000" b="0" kern="1200" spc="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D72647B1-BF87-4146-AB30-11EFEA1AFECC}"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C2FFFCA0-D98D-4A60-B0F6-FFBE83160546}"/>
              </a:ext>
            </a:extLst>
          </p:cNvPr>
          <p:cNvSpPr/>
          <p:nvPr/>
        </p:nvSpPr>
        <p:spPr>
          <a:xfrm>
            <a:off x="2090671" y="6666144"/>
            <a:ext cx="8010659" cy="123111"/>
          </a:xfrm>
          <a:prstGeom prst="rect">
            <a:avLst/>
          </a:prstGeom>
        </p:spPr>
        <p:txBody>
          <a:bodyPr wrap="squar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FOR INSTITUTIONAL INVESTOR USE ONLY - NOT FOR USE WITH THE PUBLIC </a:t>
            </a:r>
          </a:p>
        </p:txBody>
      </p:sp>
      <p:sp>
        <p:nvSpPr>
          <p:cNvPr id="18" name="Rectangle 17">
            <a:extLst>
              <a:ext uri="{FF2B5EF4-FFF2-40B4-BE49-F238E27FC236}">
                <a16:creationId xmlns:a16="http://schemas.microsoft.com/office/drawing/2014/main" id="{7E519636-DFCE-42C6-9971-78D4701680FC}"/>
              </a:ext>
            </a:extLst>
          </p:cNvPr>
          <p:cNvSpPr/>
          <p:nvPr/>
        </p:nvSpPr>
        <p:spPr>
          <a:xfrm>
            <a:off x="4402442" y="6488536"/>
            <a:ext cx="3387146" cy="123111"/>
          </a:xfrm>
          <a:prstGeom prst="rect">
            <a:avLst/>
          </a:prstGeom>
        </p:spPr>
        <p:txBody>
          <a:bodyPr wrap="non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Brochure (VKC-PRF-BRO-2) image shown is for illustrative purposes only.</a:t>
            </a:r>
          </a:p>
        </p:txBody>
      </p:sp>
    </p:spTree>
    <p:extLst>
      <p:ext uri="{BB962C8B-B14F-4D97-AF65-F5344CB8AC3E}">
        <p14:creationId xmlns:p14="http://schemas.microsoft.com/office/powerpoint/2010/main" val="2210301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EA4E09DF-9354-44D6-ACB4-CB93E458E2DF}"/>
              </a:ext>
            </a:extLst>
          </p:cNvPr>
          <p:cNvSpPr txBox="1">
            <a:spLocks/>
          </p:cNvSpPr>
          <p:nvPr/>
        </p:nvSpPr>
        <p:spPr>
          <a:xfrm>
            <a:off x="11335270" y="6458401"/>
            <a:ext cx="474143" cy="182033"/>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170"/>
            <a:fld id="{D72647B1-BF87-4146-AB30-11EFEA1AFECC}" type="slidenum">
              <a:rPr lang="en-US" sz="1000">
                <a:solidFill>
                  <a:srgbClr val="000000"/>
                </a:solidFill>
                <a:latin typeface="Arial" panose="020B0604020202020204" pitchFamily="34" charset="0"/>
                <a:cs typeface="Arial" panose="020B0604020202020204" pitchFamily="34" charset="0"/>
              </a:rPr>
              <a:pPr algn="r" defTabSz="1219170"/>
              <a:t>13</a:t>
            </a:fld>
            <a:endParaRPr lang="en-US" sz="1000" dirty="0">
              <a:solidFill>
                <a:srgbClr val="00000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CAC5D3D-0D46-4738-A83E-DCE5A490A354}"/>
              </a:ext>
            </a:extLst>
          </p:cNvPr>
          <p:cNvSpPr/>
          <p:nvPr/>
        </p:nvSpPr>
        <p:spPr>
          <a:xfrm>
            <a:off x="415636" y="4429627"/>
            <a:ext cx="11393776" cy="1631793"/>
          </a:xfrm>
          <a:prstGeom prst="rect">
            <a:avLst/>
          </a:prstGeom>
        </p:spPr>
        <p:txBody>
          <a:bodyPr wrap="square" lIns="0" tIns="0" rIns="0" bIns="0">
            <a:spAutoFit/>
          </a:bodyPr>
          <a:lstStyle/>
          <a:p>
            <a:pPr defTabSz="1219170">
              <a:spcAft>
                <a:spcPts val="267"/>
              </a:spcAft>
            </a:pPr>
            <a:r>
              <a:rPr lang="en-US" sz="1067" dirty="0">
                <a:solidFill>
                  <a:srgbClr val="000000"/>
                </a:solidFill>
                <a:latin typeface="Arial" panose="020B0604020202020204" pitchFamily="34" charset="0"/>
                <a:cs typeface="Arial" panose="020B0604020202020204" pitchFamily="34" charset="0"/>
              </a:rPr>
              <a:t>"Preferrals" is based on Invesco Global Consulting's work with R.A. Prince &amp; Associates, Inc., and Advantage Coaching &amp; Training in addition to Invesco Global Consulting I-dials language testing with Maslansky + Partners . Invesco Distributors, Inc. is affiliated with neither R.A. Prince &amp; Associates, Inc., Advantage Coaching &amp; Training nor Maslansky + Partners. </a:t>
            </a:r>
          </a:p>
          <a:p>
            <a:pPr defTabSz="1219170">
              <a:spcAft>
                <a:spcPts val="267"/>
              </a:spcAft>
            </a:pPr>
            <a:r>
              <a:rPr lang="en-US" sz="1067" dirty="0">
                <a:solidFill>
                  <a:srgbClr val="000000"/>
                </a:solidFill>
                <a:latin typeface="Arial" panose="020B0604020202020204" pitchFamily="34" charset="0"/>
                <a:cs typeface="Arial" panose="020B0604020202020204" pitchFamily="34" charset="0"/>
              </a:rPr>
              <a:t>This material is for illustrative, informational and educational purposes. If the illustrations herein are used outside of the designated audience, it is the respective user’s responsibility to ensure that such material complies with all applicable regulations and is filed with the appropriate regulatory bodies if so required. We make no guarantee that participation in this program or utilization of any of its content will result in increased business. This does not constitute a recommendation of any investment strategy or product for a particular investor. Investors should consult a financial professional/financial consultant before making any investment decisions. </a:t>
            </a:r>
          </a:p>
          <a:p>
            <a:pPr defTabSz="1219170">
              <a:spcAft>
                <a:spcPts val="267"/>
              </a:spcAft>
            </a:pPr>
            <a:r>
              <a:rPr lang="en-US" sz="1067" dirty="0">
                <a:solidFill>
                  <a:srgbClr val="000000"/>
                </a:solidFill>
                <a:latin typeface="Arial" panose="020B0604020202020204" pitchFamily="34" charset="0"/>
                <a:cs typeface="Arial" panose="020B0604020202020204" pitchFamily="34" charset="0"/>
              </a:rPr>
              <a:t>The opinions expressed are those of the author and are subject to change without notice. These opinions may differ from those of other Invesco investment professionals.</a:t>
            </a:r>
          </a:p>
          <a:p>
            <a:pPr defTabSz="1219170">
              <a:spcAft>
                <a:spcPts val="267"/>
              </a:spcAft>
            </a:pPr>
            <a:r>
              <a:rPr lang="en-US" sz="1067" dirty="0">
                <a:solidFill>
                  <a:srgbClr val="000000"/>
                </a:solidFill>
                <a:latin typeface="Arial" panose="020B0604020202020204" pitchFamily="34" charset="0"/>
                <a:cs typeface="Arial" panose="020B0604020202020204" pitchFamily="34" charset="0"/>
              </a:rPr>
              <a:t>All data created and produced by Invesco Global Consulting unless otherwise noted.</a:t>
            </a:r>
          </a:p>
          <a:p>
            <a:pPr defTabSz="1219170">
              <a:spcAft>
                <a:spcPts val="267"/>
              </a:spcAft>
            </a:pPr>
            <a:r>
              <a:rPr lang="en-US" sz="1067" dirty="0">
                <a:solidFill>
                  <a:srgbClr val="000000"/>
                </a:solidFill>
                <a:latin typeface="Arial" panose="020B0604020202020204" pitchFamily="34" charset="0"/>
                <a:cs typeface="Arial" panose="020B0604020202020204" pitchFamily="34" charset="0"/>
              </a:rPr>
              <a:t>Note: Not all products, materials or services available at all firms. Financial professionals should contact their home offices.</a:t>
            </a:r>
          </a:p>
        </p:txBody>
      </p:sp>
      <p:sp>
        <p:nvSpPr>
          <p:cNvPr id="5" name="Rectangle 4">
            <a:extLst>
              <a:ext uri="{FF2B5EF4-FFF2-40B4-BE49-F238E27FC236}">
                <a16:creationId xmlns:a16="http://schemas.microsoft.com/office/drawing/2014/main" id="{2AB50135-3C59-44EB-99FF-4020A6E77F66}"/>
              </a:ext>
            </a:extLst>
          </p:cNvPr>
          <p:cNvSpPr/>
          <p:nvPr/>
        </p:nvSpPr>
        <p:spPr>
          <a:xfrm>
            <a:off x="2844799" y="6407785"/>
            <a:ext cx="7790375" cy="328423"/>
          </a:xfrm>
          <a:prstGeom prst="rect">
            <a:avLst/>
          </a:prstGeom>
        </p:spPr>
        <p:txBody>
          <a:bodyPr wrap="square" lIns="0" tIns="0" rIns="0" bIns="0">
            <a:spAutoFit/>
          </a:bodyPr>
          <a:lstStyle/>
          <a:p>
            <a:pPr defTabSz="1219170"/>
            <a:r>
              <a:rPr lang="en-US" sz="1067" dirty="0">
                <a:solidFill>
                  <a:srgbClr val="000000"/>
                </a:solidFill>
                <a:latin typeface="Arial" panose="020B0604020202020204" pitchFamily="34" charset="0"/>
                <a:cs typeface="Arial" panose="020B0604020202020204" pitchFamily="34" charset="0"/>
              </a:rPr>
              <a:t>FOR INSTITUTIONAL INVESTOR USE ONLY - NOT FOR USE WITH THE PUBLIC</a:t>
            </a:r>
          </a:p>
          <a:p>
            <a:pPr defTabSz="1219170"/>
            <a:r>
              <a:rPr lang="en-US" sz="1067" dirty="0">
                <a:solidFill>
                  <a:srgbClr val="000000"/>
                </a:solidFill>
                <a:latin typeface="Arial" panose="020B0604020202020204" pitchFamily="34" charset="0"/>
                <a:cs typeface="Arial" panose="020B0604020202020204" pitchFamily="34" charset="0"/>
              </a:rPr>
              <a:t>Invesco.com/ic     ©2021 Invesco Ltd. All rights reserved.     Invesco Distributors, Inc.     IGC-CON-PPT-2     05/21     NA5299</a:t>
            </a:r>
          </a:p>
        </p:txBody>
      </p:sp>
    </p:spTree>
    <p:extLst>
      <p:ext uri="{BB962C8B-B14F-4D97-AF65-F5344CB8AC3E}">
        <p14:creationId xmlns:p14="http://schemas.microsoft.com/office/powerpoint/2010/main" val="1534008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CD90FEC5-22B8-46E1-82DB-F2FEAD4557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C36104D2-312C-4580-A757-43E537FB01E0}"/>
              </a:ext>
            </a:extLst>
          </p:cNvPr>
          <p:cNvSpPr/>
          <p:nvPr/>
        </p:nvSpPr>
        <p:spPr>
          <a:xfrm>
            <a:off x="8793018" y="6120468"/>
            <a:ext cx="3214255" cy="584968"/>
          </a:xfrm>
          <a:prstGeom prst="rect">
            <a:avLst/>
          </a:prstGeom>
          <a:solidFill>
            <a:schemeClr val="bg1"/>
          </a:solidFill>
          <a:ln w="12700">
            <a:solidFill>
              <a:schemeClr val="tx1"/>
            </a:solidFill>
          </a:ln>
        </p:spPr>
        <p:txBody>
          <a:bodyPr wrap="square">
            <a:spAutoFit/>
          </a:bodyPr>
          <a:lstStyle/>
          <a:p>
            <a:r>
              <a:rPr lang="en-US" sz="1067" dirty="0">
                <a:latin typeface="Arial" panose="020B0604020202020204" pitchFamily="34" charset="0"/>
                <a:cs typeface="Arial" panose="020B0604020202020204" pitchFamily="34" charset="0"/>
              </a:rPr>
              <a:t>Not a Deposit | Not FDIC Insured</a:t>
            </a:r>
            <a:br>
              <a:rPr lang="en-US" sz="1067" dirty="0">
                <a:latin typeface="Arial" panose="020B0604020202020204" pitchFamily="34" charset="0"/>
                <a:cs typeface="Arial" panose="020B0604020202020204" pitchFamily="34" charset="0"/>
              </a:rPr>
            </a:br>
            <a:r>
              <a:rPr lang="en-US" sz="1067" dirty="0">
                <a:latin typeface="Arial" panose="020B0604020202020204" pitchFamily="34" charset="0"/>
                <a:cs typeface="Arial" panose="020B0604020202020204" pitchFamily="34" charset="0"/>
              </a:rPr>
              <a:t>Not Guaranteed by the Bank | May Lose Value</a:t>
            </a:r>
            <a:br>
              <a:rPr lang="en-US" sz="1067" dirty="0">
                <a:latin typeface="Arial" panose="020B0604020202020204" pitchFamily="34" charset="0"/>
                <a:cs typeface="Arial" panose="020B0604020202020204" pitchFamily="34" charset="0"/>
              </a:rPr>
            </a:br>
            <a:r>
              <a:rPr lang="en-US" sz="1067" dirty="0">
                <a:latin typeface="Arial" panose="020B0604020202020204" pitchFamily="34" charset="0"/>
                <a:cs typeface="Arial" panose="020B0604020202020204" pitchFamily="34" charset="0"/>
              </a:rPr>
              <a:t>Not Insured by any Federal Government Agency</a:t>
            </a:r>
          </a:p>
        </p:txBody>
      </p:sp>
    </p:spTree>
    <p:extLst>
      <p:ext uri="{BB962C8B-B14F-4D97-AF65-F5344CB8AC3E}">
        <p14:creationId xmlns:p14="http://schemas.microsoft.com/office/powerpoint/2010/main" val="4660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83A3FB5-BDDC-454E-96C1-00DF3A14B71A}"/>
              </a:ext>
            </a:extLst>
          </p:cNvPr>
          <p:cNvSpPr>
            <a:spLocks noGrp="1"/>
          </p:cNvSpPr>
          <p:nvPr>
            <p:ph type="title"/>
          </p:nvPr>
        </p:nvSpPr>
        <p:spPr>
          <a:xfrm>
            <a:off x="385201" y="324001"/>
            <a:ext cx="11425239" cy="861775"/>
          </a:xfrm>
        </p:spPr>
        <p:txBody>
          <a:bodyPr>
            <a:spAutoFit/>
          </a:bodyPr>
          <a:lstStyle/>
          <a:p>
            <a:r>
              <a:rPr lang="en-US" dirty="0"/>
              <a:t>Invesco is committed to helping you and your clients achieve greater outcomes by focusing on…</a:t>
            </a:r>
          </a:p>
        </p:txBody>
      </p:sp>
      <p:sp>
        <p:nvSpPr>
          <p:cNvPr id="5" name="Slide Number Placeholder 4">
            <a:extLst>
              <a:ext uri="{FF2B5EF4-FFF2-40B4-BE49-F238E27FC236}">
                <a16:creationId xmlns:a16="http://schemas.microsoft.com/office/drawing/2014/main" id="{64220ADE-596B-4264-B03E-C9C9795062DE}"/>
              </a:ext>
            </a:extLst>
          </p:cNvPr>
          <p:cNvSpPr>
            <a:spLocks noGrp="1"/>
          </p:cNvSpPr>
          <p:nvPr>
            <p:ph type="sldNum" sz="quarter" idx="20"/>
          </p:nvPr>
        </p:nvSpPr>
        <p:spPr/>
        <p:txBody>
          <a:bodyPr/>
          <a:lstStyle/>
          <a:p>
            <a:pPr defTabSz="1219170"/>
            <a:fld id="{D72647B1-BF87-4146-AB30-11EFEA1AFECC}" type="slidenum">
              <a:rPr lang="en-US">
                <a:solidFill>
                  <a:srgbClr val="000000"/>
                </a:solidFill>
              </a:rPr>
              <a:pPr defTabSz="1219170"/>
              <a:t>2</a:t>
            </a:fld>
            <a:endParaRPr lang="en-US" dirty="0">
              <a:solidFill>
                <a:srgbClr val="000000"/>
              </a:solidFill>
            </a:endParaRPr>
          </a:p>
        </p:txBody>
      </p:sp>
      <p:sp>
        <p:nvSpPr>
          <p:cNvPr id="2" name="Rectangle 1">
            <a:extLst>
              <a:ext uri="{FF2B5EF4-FFF2-40B4-BE49-F238E27FC236}">
                <a16:creationId xmlns:a16="http://schemas.microsoft.com/office/drawing/2014/main" id="{9095F278-B0FB-4CF8-BA1B-4142F758C5F4}"/>
              </a:ext>
            </a:extLst>
          </p:cNvPr>
          <p:cNvSpPr/>
          <p:nvPr/>
        </p:nvSpPr>
        <p:spPr>
          <a:xfrm>
            <a:off x="382590" y="1501489"/>
            <a:ext cx="3792247" cy="1905330"/>
          </a:xfrm>
          <a:prstGeom prst="rect">
            <a:avLst/>
          </a:prstGeom>
        </p:spPr>
        <p:txBody>
          <a:bodyPr wrap="square" lIns="0" tIns="0" rIns="0" bIns="0">
            <a:spAutoFit/>
          </a:bodyPr>
          <a:lstStyle/>
          <a:p>
            <a:pPr defTabSz="1219170">
              <a:lnSpc>
                <a:spcPct val="107000"/>
              </a:lnSpc>
              <a:spcAft>
                <a:spcPts val="1067"/>
              </a:spcAft>
            </a:pP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Today’s financial professionals serve clients who have increasingly complex and diverse needs. In our view, this requires the ability to build a comprehensive</a:t>
            </a:r>
            <a:b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wealth management infrastructure delivered by</a:t>
            </a:r>
            <a:b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 diverse team of specialists.</a:t>
            </a:r>
          </a:p>
          <a:p>
            <a:pPr defTabSz="1219170">
              <a:lnSpc>
                <a:spcPct val="107000"/>
              </a:lnSpc>
              <a:spcAft>
                <a:spcPts val="1067"/>
              </a:spcAft>
            </a:pP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To help you construct and deliver this business</a:t>
            </a:r>
            <a:b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model to your high-net worth clients, IGC partners</a:t>
            </a:r>
            <a:b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with Invesco’s Solutions Group to deliver a coaching</a:t>
            </a:r>
            <a:b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br>
            <a:r>
              <a:rPr lang="en-US"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and consulting capability focused on these 3 areas:</a:t>
            </a:r>
          </a:p>
        </p:txBody>
      </p:sp>
      <p:sp>
        <p:nvSpPr>
          <p:cNvPr id="22" name="Freeform: Shape 21">
            <a:extLst>
              <a:ext uri="{FF2B5EF4-FFF2-40B4-BE49-F238E27FC236}">
                <a16:creationId xmlns:a16="http://schemas.microsoft.com/office/drawing/2014/main" id="{604645AC-B848-43C3-8FA9-6D449350ABDB}"/>
              </a:ext>
            </a:extLst>
          </p:cNvPr>
          <p:cNvSpPr/>
          <p:nvPr/>
        </p:nvSpPr>
        <p:spPr>
          <a:xfrm>
            <a:off x="5306393" y="3021310"/>
            <a:ext cx="1604039" cy="1613673"/>
          </a:xfrm>
          <a:custGeom>
            <a:avLst/>
            <a:gdLst>
              <a:gd name="connsiteX0" fmla="*/ 480934 w 959610"/>
              <a:gd name="connsiteY0" fmla="*/ 0 h 965374"/>
              <a:gd name="connsiteX1" fmla="*/ 938341 w 959610"/>
              <a:gd name="connsiteY1" fmla="*/ 115820 h 965374"/>
              <a:gd name="connsiteX2" fmla="*/ 959610 w 959610"/>
              <a:gd name="connsiteY2" fmla="*/ 128741 h 965374"/>
              <a:gd name="connsiteX3" fmla="*/ 901759 w 959610"/>
              <a:gd name="connsiteY3" fmla="*/ 163886 h 965374"/>
              <a:gd name="connsiteX4" fmla="*/ 478676 w 959610"/>
              <a:gd name="connsiteY4" fmla="*/ 959610 h 965374"/>
              <a:gd name="connsiteX5" fmla="*/ 478967 w 959610"/>
              <a:gd name="connsiteY5" fmla="*/ 965374 h 965374"/>
              <a:gd name="connsiteX6" fmla="*/ 423083 w 959610"/>
              <a:gd name="connsiteY6" fmla="*/ 931424 h 965374"/>
              <a:gd name="connsiteX7" fmla="*/ 0 w 959610"/>
              <a:gd name="connsiteY7" fmla="*/ 135700 h 965374"/>
              <a:gd name="connsiteX8" fmla="*/ 291 w 959610"/>
              <a:gd name="connsiteY8" fmla="*/ 129936 h 965374"/>
              <a:gd name="connsiteX9" fmla="*/ 23527 w 959610"/>
              <a:gd name="connsiteY9" fmla="*/ 115820 h 965374"/>
              <a:gd name="connsiteX10" fmla="*/ 480934 w 959610"/>
              <a:gd name="connsiteY10" fmla="*/ 0 h 96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9610" h="965374">
                <a:moveTo>
                  <a:pt x="480934" y="0"/>
                </a:moveTo>
                <a:cubicBezTo>
                  <a:pt x="646552" y="0"/>
                  <a:pt x="802371" y="41956"/>
                  <a:pt x="938341" y="115820"/>
                </a:cubicBezTo>
                <a:lnTo>
                  <a:pt x="959610" y="128741"/>
                </a:lnTo>
                <a:lnTo>
                  <a:pt x="901759" y="163886"/>
                </a:lnTo>
                <a:cubicBezTo>
                  <a:pt x="646501" y="336335"/>
                  <a:pt x="478676" y="628374"/>
                  <a:pt x="478676" y="959610"/>
                </a:cubicBezTo>
                <a:lnTo>
                  <a:pt x="478967" y="965374"/>
                </a:lnTo>
                <a:lnTo>
                  <a:pt x="423083" y="931424"/>
                </a:lnTo>
                <a:cubicBezTo>
                  <a:pt x="167825" y="758975"/>
                  <a:pt x="0" y="466936"/>
                  <a:pt x="0" y="135700"/>
                </a:cubicBezTo>
                <a:lnTo>
                  <a:pt x="291" y="129936"/>
                </a:lnTo>
                <a:lnTo>
                  <a:pt x="23527" y="115820"/>
                </a:lnTo>
                <a:cubicBezTo>
                  <a:pt x="159497" y="41956"/>
                  <a:pt x="315316" y="0"/>
                  <a:pt x="480934" y="0"/>
                </a:cubicBezTo>
                <a:close/>
              </a:path>
            </a:pathLst>
          </a:custGeom>
          <a:solidFill>
            <a:srgbClr val="040ED2"/>
          </a:solidFill>
          <a:ln w="25400" cap="flat" cmpd="sng" algn="ctr">
            <a:noFill/>
            <a:prstDash val="solid"/>
          </a:ln>
          <a:effectLst/>
        </p:spPr>
        <p:txBody>
          <a:bodyPr wrap="square" rtlCol="0" anchor="ctr">
            <a:noAutofit/>
          </a:bodyPr>
          <a:lstStyle/>
          <a:p>
            <a:pPr algn="ctr" defTabSz="1219170">
              <a:defRPr/>
            </a:pPr>
            <a:endParaRPr lang="en-US" sz="2400" kern="0" dirty="0">
              <a:solidFill>
                <a:srgbClr val="FFFFFF"/>
              </a:solidFill>
              <a:latin typeface="Arial" panose="020B0604020202020204"/>
            </a:endParaRPr>
          </a:p>
        </p:txBody>
      </p:sp>
      <p:sp>
        <p:nvSpPr>
          <p:cNvPr id="23" name="Freeform: Shape 22">
            <a:extLst>
              <a:ext uri="{FF2B5EF4-FFF2-40B4-BE49-F238E27FC236}">
                <a16:creationId xmlns:a16="http://schemas.microsoft.com/office/drawing/2014/main" id="{9FF09721-96A9-4243-9E89-F5E453AA1F50}"/>
              </a:ext>
            </a:extLst>
          </p:cNvPr>
          <p:cNvSpPr/>
          <p:nvPr/>
        </p:nvSpPr>
        <p:spPr>
          <a:xfrm>
            <a:off x="6910431" y="3021310"/>
            <a:ext cx="1604039" cy="1613673"/>
          </a:xfrm>
          <a:custGeom>
            <a:avLst/>
            <a:gdLst>
              <a:gd name="connsiteX0" fmla="*/ 478676 w 959610"/>
              <a:gd name="connsiteY0" fmla="*/ 0 h 965374"/>
              <a:gd name="connsiteX1" fmla="*/ 936083 w 959610"/>
              <a:gd name="connsiteY1" fmla="*/ 115820 h 965374"/>
              <a:gd name="connsiteX2" fmla="*/ 959319 w 959610"/>
              <a:gd name="connsiteY2" fmla="*/ 129936 h 965374"/>
              <a:gd name="connsiteX3" fmla="*/ 959610 w 959610"/>
              <a:gd name="connsiteY3" fmla="*/ 135700 h 965374"/>
              <a:gd name="connsiteX4" fmla="*/ 536527 w 959610"/>
              <a:gd name="connsiteY4" fmla="*/ 931424 h 965374"/>
              <a:gd name="connsiteX5" fmla="*/ 480643 w 959610"/>
              <a:gd name="connsiteY5" fmla="*/ 965374 h 965374"/>
              <a:gd name="connsiteX6" fmla="*/ 480934 w 959610"/>
              <a:gd name="connsiteY6" fmla="*/ 959610 h 965374"/>
              <a:gd name="connsiteX7" fmla="*/ 57851 w 959610"/>
              <a:gd name="connsiteY7" fmla="*/ 163886 h 965374"/>
              <a:gd name="connsiteX8" fmla="*/ 0 w 959610"/>
              <a:gd name="connsiteY8" fmla="*/ 128741 h 965374"/>
              <a:gd name="connsiteX9" fmla="*/ 21269 w 959610"/>
              <a:gd name="connsiteY9" fmla="*/ 115820 h 965374"/>
              <a:gd name="connsiteX10" fmla="*/ 478676 w 959610"/>
              <a:gd name="connsiteY10" fmla="*/ 0 h 96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9610" h="965374">
                <a:moveTo>
                  <a:pt x="478676" y="0"/>
                </a:moveTo>
                <a:cubicBezTo>
                  <a:pt x="644294" y="0"/>
                  <a:pt x="800113" y="41956"/>
                  <a:pt x="936083" y="115820"/>
                </a:cubicBezTo>
                <a:lnTo>
                  <a:pt x="959319" y="129936"/>
                </a:lnTo>
                <a:lnTo>
                  <a:pt x="959610" y="135700"/>
                </a:lnTo>
                <a:cubicBezTo>
                  <a:pt x="959610" y="466936"/>
                  <a:pt x="791785" y="758975"/>
                  <a:pt x="536527" y="931424"/>
                </a:cubicBezTo>
                <a:lnTo>
                  <a:pt x="480643" y="965374"/>
                </a:lnTo>
                <a:lnTo>
                  <a:pt x="480934" y="959610"/>
                </a:lnTo>
                <a:cubicBezTo>
                  <a:pt x="480934" y="628374"/>
                  <a:pt x="313109" y="336335"/>
                  <a:pt x="57851" y="163886"/>
                </a:cubicBezTo>
                <a:lnTo>
                  <a:pt x="0" y="128741"/>
                </a:lnTo>
                <a:lnTo>
                  <a:pt x="21269" y="115820"/>
                </a:lnTo>
                <a:cubicBezTo>
                  <a:pt x="157239" y="41956"/>
                  <a:pt x="313058" y="0"/>
                  <a:pt x="478676" y="0"/>
                </a:cubicBezTo>
                <a:close/>
              </a:path>
            </a:pathLst>
          </a:custGeom>
          <a:solidFill>
            <a:srgbClr val="54D1EE"/>
          </a:solidFill>
          <a:ln w="25400" cap="flat" cmpd="sng" algn="ctr">
            <a:noFill/>
            <a:prstDash val="solid"/>
          </a:ln>
          <a:effectLst/>
        </p:spPr>
        <p:txBody>
          <a:bodyPr wrap="square" rtlCol="0" anchor="ctr">
            <a:noAutofit/>
          </a:bodyPr>
          <a:lstStyle/>
          <a:p>
            <a:pPr algn="ctr" defTabSz="1219170">
              <a:defRPr/>
            </a:pPr>
            <a:endParaRPr lang="en-US" sz="2400" kern="0" dirty="0">
              <a:solidFill>
                <a:srgbClr val="FFFFFF"/>
              </a:solidFill>
              <a:latin typeface="Arial" panose="020B0604020202020204"/>
            </a:endParaRPr>
          </a:p>
        </p:txBody>
      </p:sp>
      <p:sp>
        <p:nvSpPr>
          <p:cNvPr id="24" name="Freeform: Shape 23">
            <a:extLst>
              <a:ext uri="{FF2B5EF4-FFF2-40B4-BE49-F238E27FC236}">
                <a16:creationId xmlns:a16="http://schemas.microsoft.com/office/drawing/2014/main" id="{C6EB826C-DA2A-46FD-8700-ECAB18379790}"/>
              </a:ext>
            </a:extLst>
          </p:cNvPr>
          <p:cNvSpPr/>
          <p:nvPr/>
        </p:nvSpPr>
        <p:spPr>
          <a:xfrm>
            <a:off x="6107011" y="4634982"/>
            <a:ext cx="1606840" cy="1379207"/>
          </a:xfrm>
          <a:custGeom>
            <a:avLst/>
            <a:gdLst>
              <a:gd name="connsiteX0" fmla="*/ 0 w 961286"/>
              <a:gd name="connsiteY0" fmla="*/ 0 h 825105"/>
              <a:gd name="connsiteX1" fmla="*/ 23236 w 961286"/>
              <a:gd name="connsiteY1" fmla="*/ 14116 h 825105"/>
              <a:gd name="connsiteX2" fmla="*/ 480643 w 961286"/>
              <a:gd name="connsiteY2" fmla="*/ 129936 h 825105"/>
              <a:gd name="connsiteX3" fmla="*/ 938050 w 961286"/>
              <a:gd name="connsiteY3" fmla="*/ 14116 h 825105"/>
              <a:gd name="connsiteX4" fmla="*/ 961286 w 961286"/>
              <a:gd name="connsiteY4" fmla="*/ 0 h 825105"/>
              <a:gd name="connsiteX5" fmla="*/ 956623 w 961286"/>
              <a:gd name="connsiteY5" fmla="*/ 92351 h 825105"/>
              <a:gd name="connsiteX6" fmla="*/ 538494 w 961286"/>
              <a:gd name="connsiteY6" fmla="*/ 789960 h 825105"/>
              <a:gd name="connsiteX7" fmla="*/ 480643 w 961286"/>
              <a:gd name="connsiteY7" fmla="*/ 825105 h 825105"/>
              <a:gd name="connsiteX8" fmla="*/ 422792 w 961286"/>
              <a:gd name="connsiteY8" fmla="*/ 789960 h 825105"/>
              <a:gd name="connsiteX9" fmla="*/ 4663 w 961286"/>
              <a:gd name="connsiteY9" fmla="*/ 92351 h 825105"/>
              <a:gd name="connsiteX10" fmla="*/ 0 w 961286"/>
              <a:gd name="connsiteY10" fmla="*/ 0 h 82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1286" h="825105">
                <a:moveTo>
                  <a:pt x="0" y="0"/>
                </a:moveTo>
                <a:lnTo>
                  <a:pt x="23236" y="14116"/>
                </a:lnTo>
                <a:cubicBezTo>
                  <a:pt x="159206" y="87980"/>
                  <a:pt x="315025" y="129936"/>
                  <a:pt x="480643" y="129936"/>
                </a:cubicBezTo>
                <a:cubicBezTo>
                  <a:pt x="646261" y="129936"/>
                  <a:pt x="802080" y="87980"/>
                  <a:pt x="938050" y="14116"/>
                </a:cubicBezTo>
                <a:lnTo>
                  <a:pt x="961286" y="0"/>
                </a:lnTo>
                <a:lnTo>
                  <a:pt x="956623" y="92351"/>
                </a:lnTo>
                <a:cubicBezTo>
                  <a:pt x="927138" y="382684"/>
                  <a:pt x="768226" y="634756"/>
                  <a:pt x="538494" y="789960"/>
                </a:cubicBezTo>
                <a:lnTo>
                  <a:pt x="480643" y="825105"/>
                </a:lnTo>
                <a:lnTo>
                  <a:pt x="422792" y="789960"/>
                </a:lnTo>
                <a:cubicBezTo>
                  <a:pt x="193060" y="634756"/>
                  <a:pt x="34149" y="382684"/>
                  <a:pt x="4663" y="92351"/>
                </a:cubicBezTo>
                <a:lnTo>
                  <a:pt x="0" y="0"/>
                </a:lnTo>
                <a:close/>
              </a:path>
            </a:pathLst>
          </a:custGeom>
          <a:solidFill>
            <a:srgbClr val="000078"/>
          </a:solidFill>
          <a:ln w="25400" cap="flat" cmpd="sng" algn="ctr">
            <a:noFill/>
            <a:prstDash val="solid"/>
          </a:ln>
          <a:effectLst/>
        </p:spPr>
        <p:txBody>
          <a:bodyPr wrap="square" rtlCol="0" anchor="ctr">
            <a:noAutofit/>
          </a:bodyPr>
          <a:lstStyle/>
          <a:p>
            <a:pPr algn="ctr" defTabSz="1219170">
              <a:defRPr/>
            </a:pPr>
            <a:endParaRPr lang="en-US" sz="2400" kern="0" dirty="0">
              <a:solidFill>
                <a:srgbClr val="FFFFFF"/>
              </a:solidFill>
              <a:latin typeface="Arial" panose="020B0604020202020204"/>
            </a:endParaRPr>
          </a:p>
        </p:txBody>
      </p:sp>
      <p:sp>
        <p:nvSpPr>
          <p:cNvPr id="26" name="Freeform: Shape 25">
            <a:extLst>
              <a:ext uri="{FF2B5EF4-FFF2-40B4-BE49-F238E27FC236}">
                <a16:creationId xmlns:a16="http://schemas.microsoft.com/office/drawing/2014/main" id="{0893BD6D-5E54-437B-899E-2E63FFD561A2}"/>
              </a:ext>
            </a:extLst>
          </p:cNvPr>
          <p:cNvSpPr/>
          <p:nvPr/>
        </p:nvSpPr>
        <p:spPr>
          <a:xfrm>
            <a:off x="5306879" y="1644101"/>
            <a:ext cx="3207104" cy="1594404"/>
          </a:xfrm>
          <a:custGeom>
            <a:avLst/>
            <a:gdLst>
              <a:gd name="connsiteX0" fmla="*/ 959319 w 1918638"/>
              <a:gd name="connsiteY0" fmla="*/ 0 h 953846"/>
              <a:gd name="connsiteX1" fmla="*/ 1913975 w 1918638"/>
              <a:gd name="connsiteY1" fmla="*/ 861495 h 953846"/>
              <a:gd name="connsiteX2" fmla="*/ 1918638 w 1918638"/>
              <a:gd name="connsiteY2" fmla="*/ 953846 h 953846"/>
              <a:gd name="connsiteX3" fmla="*/ 1895402 w 1918638"/>
              <a:gd name="connsiteY3" fmla="*/ 939730 h 953846"/>
              <a:gd name="connsiteX4" fmla="*/ 1437995 w 1918638"/>
              <a:gd name="connsiteY4" fmla="*/ 823910 h 953846"/>
              <a:gd name="connsiteX5" fmla="*/ 980588 w 1918638"/>
              <a:gd name="connsiteY5" fmla="*/ 939730 h 953846"/>
              <a:gd name="connsiteX6" fmla="*/ 959319 w 1918638"/>
              <a:gd name="connsiteY6" fmla="*/ 952651 h 953846"/>
              <a:gd name="connsiteX7" fmla="*/ 938050 w 1918638"/>
              <a:gd name="connsiteY7" fmla="*/ 939730 h 953846"/>
              <a:gd name="connsiteX8" fmla="*/ 480643 w 1918638"/>
              <a:gd name="connsiteY8" fmla="*/ 823910 h 953846"/>
              <a:gd name="connsiteX9" fmla="*/ 23236 w 1918638"/>
              <a:gd name="connsiteY9" fmla="*/ 939730 h 953846"/>
              <a:gd name="connsiteX10" fmla="*/ 0 w 1918638"/>
              <a:gd name="connsiteY10" fmla="*/ 953846 h 953846"/>
              <a:gd name="connsiteX11" fmla="*/ 4663 w 1918638"/>
              <a:gd name="connsiteY11" fmla="*/ 861495 h 953846"/>
              <a:gd name="connsiteX12" fmla="*/ 959319 w 1918638"/>
              <a:gd name="connsiteY12" fmla="*/ 0 h 95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638" h="953846">
                <a:moveTo>
                  <a:pt x="959319" y="0"/>
                </a:moveTo>
                <a:cubicBezTo>
                  <a:pt x="1456174" y="0"/>
                  <a:pt x="1864833" y="377606"/>
                  <a:pt x="1913975" y="861495"/>
                </a:cubicBezTo>
                <a:lnTo>
                  <a:pt x="1918638" y="953846"/>
                </a:lnTo>
                <a:lnTo>
                  <a:pt x="1895402" y="939730"/>
                </a:lnTo>
                <a:cubicBezTo>
                  <a:pt x="1759432" y="865866"/>
                  <a:pt x="1603613" y="823910"/>
                  <a:pt x="1437995" y="823910"/>
                </a:cubicBezTo>
                <a:cubicBezTo>
                  <a:pt x="1272377" y="823910"/>
                  <a:pt x="1116558" y="865866"/>
                  <a:pt x="980588" y="939730"/>
                </a:cubicBezTo>
                <a:lnTo>
                  <a:pt x="959319" y="952651"/>
                </a:lnTo>
                <a:lnTo>
                  <a:pt x="938050" y="939730"/>
                </a:lnTo>
                <a:cubicBezTo>
                  <a:pt x="802080" y="865866"/>
                  <a:pt x="646261" y="823910"/>
                  <a:pt x="480643" y="823910"/>
                </a:cubicBezTo>
                <a:cubicBezTo>
                  <a:pt x="315025" y="823910"/>
                  <a:pt x="159206" y="865866"/>
                  <a:pt x="23236" y="939730"/>
                </a:cubicBezTo>
                <a:lnTo>
                  <a:pt x="0" y="953846"/>
                </a:lnTo>
                <a:lnTo>
                  <a:pt x="4663" y="861495"/>
                </a:lnTo>
                <a:cubicBezTo>
                  <a:pt x="53805" y="377606"/>
                  <a:pt x="462465" y="0"/>
                  <a:pt x="959319" y="0"/>
                </a:cubicBezTo>
                <a:close/>
              </a:path>
            </a:pathLst>
          </a:custGeom>
          <a:solidFill>
            <a:srgbClr val="5FF9FF"/>
          </a:solidFill>
          <a:ln w="25400" cap="flat" cmpd="sng" algn="ctr">
            <a:noFill/>
            <a:prstDash val="solid"/>
          </a:ln>
          <a:effectLst/>
        </p:spPr>
        <p:txBody>
          <a:bodyPr wrap="square" rtlCol="0" anchor="ctr">
            <a:noAutofit/>
          </a:bodyPr>
          <a:lstStyle/>
          <a:p>
            <a:pPr algn="ctr" defTabSz="1219170">
              <a:defRPr/>
            </a:pPr>
            <a:endParaRPr lang="en-US" sz="2400" kern="0" dirty="0">
              <a:solidFill>
                <a:srgbClr val="FFFFFF"/>
              </a:solidFill>
              <a:latin typeface="Arial" panose="020B0604020202020204"/>
            </a:endParaRPr>
          </a:p>
        </p:txBody>
      </p:sp>
      <p:sp>
        <p:nvSpPr>
          <p:cNvPr id="27" name="Freeform: Shape 26">
            <a:extLst>
              <a:ext uri="{FF2B5EF4-FFF2-40B4-BE49-F238E27FC236}">
                <a16:creationId xmlns:a16="http://schemas.microsoft.com/office/drawing/2014/main" id="{A9CC9BBA-8E1C-4E3C-B9C3-E82F19432984}"/>
              </a:ext>
            </a:extLst>
          </p:cNvPr>
          <p:cNvSpPr/>
          <p:nvPr/>
        </p:nvSpPr>
        <p:spPr>
          <a:xfrm>
            <a:off x="6106525" y="3236506"/>
            <a:ext cx="1607812" cy="1615671"/>
          </a:xfrm>
          <a:custGeom>
            <a:avLst/>
            <a:gdLst>
              <a:gd name="connsiteX0" fmla="*/ 480934 w 961868"/>
              <a:gd name="connsiteY0" fmla="*/ 0 h 966569"/>
              <a:gd name="connsiteX1" fmla="*/ 538785 w 961868"/>
              <a:gd name="connsiteY1" fmla="*/ 35145 h 966569"/>
              <a:gd name="connsiteX2" fmla="*/ 961868 w 961868"/>
              <a:gd name="connsiteY2" fmla="*/ 830869 h 966569"/>
              <a:gd name="connsiteX3" fmla="*/ 961577 w 961868"/>
              <a:gd name="connsiteY3" fmla="*/ 836633 h 966569"/>
              <a:gd name="connsiteX4" fmla="*/ 938341 w 961868"/>
              <a:gd name="connsiteY4" fmla="*/ 850749 h 966569"/>
              <a:gd name="connsiteX5" fmla="*/ 480934 w 961868"/>
              <a:gd name="connsiteY5" fmla="*/ 966569 h 966569"/>
              <a:gd name="connsiteX6" fmla="*/ 23527 w 961868"/>
              <a:gd name="connsiteY6" fmla="*/ 850749 h 966569"/>
              <a:gd name="connsiteX7" fmla="*/ 291 w 961868"/>
              <a:gd name="connsiteY7" fmla="*/ 836633 h 966569"/>
              <a:gd name="connsiteX8" fmla="*/ 0 w 961868"/>
              <a:gd name="connsiteY8" fmla="*/ 830869 h 966569"/>
              <a:gd name="connsiteX9" fmla="*/ 423083 w 961868"/>
              <a:gd name="connsiteY9" fmla="*/ 35145 h 966569"/>
              <a:gd name="connsiteX10" fmla="*/ 480934 w 961868"/>
              <a:gd name="connsiteY10" fmla="*/ 0 h 966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1868" h="966569">
                <a:moveTo>
                  <a:pt x="480934" y="0"/>
                </a:moveTo>
                <a:lnTo>
                  <a:pt x="538785" y="35145"/>
                </a:lnTo>
                <a:cubicBezTo>
                  <a:pt x="794043" y="207594"/>
                  <a:pt x="961868" y="499633"/>
                  <a:pt x="961868" y="830869"/>
                </a:cubicBezTo>
                <a:lnTo>
                  <a:pt x="961577" y="836633"/>
                </a:lnTo>
                <a:lnTo>
                  <a:pt x="938341" y="850749"/>
                </a:lnTo>
                <a:cubicBezTo>
                  <a:pt x="802371" y="924613"/>
                  <a:pt x="646552" y="966569"/>
                  <a:pt x="480934" y="966569"/>
                </a:cubicBezTo>
                <a:cubicBezTo>
                  <a:pt x="315316" y="966569"/>
                  <a:pt x="159497" y="924613"/>
                  <a:pt x="23527" y="850749"/>
                </a:cubicBezTo>
                <a:lnTo>
                  <a:pt x="291" y="836633"/>
                </a:lnTo>
                <a:lnTo>
                  <a:pt x="0" y="830869"/>
                </a:lnTo>
                <a:cubicBezTo>
                  <a:pt x="0" y="499633"/>
                  <a:pt x="167825" y="207594"/>
                  <a:pt x="423083" y="35145"/>
                </a:cubicBezTo>
                <a:lnTo>
                  <a:pt x="480934" y="0"/>
                </a:lnTo>
                <a:close/>
              </a:path>
            </a:pathLst>
          </a:custGeom>
          <a:solidFill>
            <a:srgbClr val="FFFFFF"/>
          </a:solidFill>
          <a:ln w="25400" cap="flat" cmpd="sng" algn="ctr">
            <a:noFill/>
            <a:prstDash val="solid"/>
          </a:ln>
          <a:effectLst/>
        </p:spPr>
        <p:txBody>
          <a:bodyPr wrap="square" rtlCol="0" anchor="ctr">
            <a:noAutofit/>
          </a:bodyPr>
          <a:lstStyle/>
          <a:p>
            <a:pPr algn="ctr" defTabSz="1219170">
              <a:defRPr/>
            </a:pPr>
            <a:endParaRPr lang="en-US" sz="2400" kern="0" dirty="0">
              <a:solidFill>
                <a:srgbClr val="FFFFFF"/>
              </a:solidFill>
              <a:latin typeface="Arial" panose="020B0604020202020204"/>
            </a:endParaRPr>
          </a:p>
        </p:txBody>
      </p:sp>
      <p:sp>
        <p:nvSpPr>
          <p:cNvPr id="28" name="Freeform: Shape 27">
            <a:extLst>
              <a:ext uri="{FF2B5EF4-FFF2-40B4-BE49-F238E27FC236}">
                <a16:creationId xmlns:a16="http://schemas.microsoft.com/office/drawing/2014/main" id="{16237668-DB50-4E0C-B3DA-082AD6888BE7}"/>
              </a:ext>
            </a:extLst>
          </p:cNvPr>
          <p:cNvSpPr/>
          <p:nvPr/>
        </p:nvSpPr>
        <p:spPr>
          <a:xfrm>
            <a:off x="4506260" y="3238505"/>
            <a:ext cx="2404171" cy="2990881"/>
          </a:xfrm>
          <a:custGeom>
            <a:avLst/>
            <a:gdLst>
              <a:gd name="connsiteX0" fmla="*/ 478967 w 1438286"/>
              <a:gd name="connsiteY0" fmla="*/ 0 h 1789284"/>
              <a:gd name="connsiteX1" fmla="*/ 478676 w 1438286"/>
              <a:gd name="connsiteY1" fmla="*/ 5764 h 1789284"/>
              <a:gd name="connsiteX2" fmla="*/ 901759 w 1438286"/>
              <a:gd name="connsiteY2" fmla="*/ 801488 h 1789284"/>
              <a:gd name="connsiteX3" fmla="*/ 957643 w 1438286"/>
              <a:gd name="connsiteY3" fmla="*/ 835438 h 1789284"/>
              <a:gd name="connsiteX4" fmla="*/ 962306 w 1438286"/>
              <a:gd name="connsiteY4" fmla="*/ 927789 h 1789284"/>
              <a:gd name="connsiteX5" fmla="*/ 1380435 w 1438286"/>
              <a:gd name="connsiteY5" fmla="*/ 1625398 h 1789284"/>
              <a:gd name="connsiteX6" fmla="*/ 1438286 w 1438286"/>
              <a:gd name="connsiteY6" fmla="*/ 1660543 h 1789284"/>
              <a:gd name="connsiteX7" fmla="*/ 1417017 w 1438286"/>
              <a:gd name="connsiteY7" fmla="*/ 1673464 h 1789284"/>
              <a:gd name="connsiteX8" fmla="*/ 959610 w 1438286"/>
              <a:gd name="connsiteY8" fmla="*/ 1789284 h 1789284"/>
              <a:gd name="connsiteX9" fmla="*/ 0 w 1438286"/>
              <a:gd name="connsiteY9" fmla="*/ 829674 h 1789284"/>
              <a:gd name="connsiteX10" fmla="*/ 423083 w 1438286"/>
              <a:gd name="connsiteY10" fmla="*/ 33950 h 1789284"/>
              <a:gd name="connsiteX11" fmla="*/ 478967 w 1438286"/>
              <a:gd name="connsiteY11" fmla="*/ 0 h 178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86" h="1789284">
                <a:moveTo>
                  <a:pt x="478967" y="0"/>
                </a:moveTo>
                <a:lnTo>
                  <a:pt x="478676" y="5764"/>
                </a:lnTo>
                <a:cubicBezTo>
                  <a:pt x="478676" y="337000"/>
                  <a:pt x="646501" y="629039"/>
                  <a:pt x="901759" y="801488"/>
                </a:cubicBezTo>
                <a:lnTo>
                  <a:pt x="957643" y="835438"/>
                </a:lnTo>
                <a:lnTo>
                  <a:pt x="962306" y="927789"/>
                </a:lnTo>
                <a:cubicBezTo>
                  <a:pt x="991792" y="1218122"/>
                  <a:pt x="1150703" y="1470194"/>
                  <a:pt x="1380435" y="1625398"/>
                </a:cubicBezTo>
                <a:lnTo>
                  <a:pt x="1438286" y="1660543"/>
                </a:lnTo>
                <a:lnTo>
                  <a:pt x="1417017" y="1673464"/>
                </a:lnTo>
                <a:cubicBezTo>
                  <a:pt x="1281047" y="1747328"/>
                  <a:pt x="1125228" y="1789284"/>
                  <a:pt x="959610" y="1789284"/>
                </a:cubicBezTo>
                <a:cubicBezTo>
                  <a:pt x="429632" y="1789284"/>
                  <a:pt x="0" y="1359652"/>
                  <a:pt x="0" y="829674"/>
                </a:cubicBezTo>
                <a:cubicBezTo>
                  <a:pt x="0" y="498438"/>
                  <a:pt x="167825" y="206399"/>
                  <a:pt x="423083" y="33950"/>
                </a:cubicBezTo>
                <a:lnTo>
                  <a:pt x="478967" y="0"/>
                </a:lnTo>
                <a:close/>
              </a:path>
            </a:pathLst>
          </a:custGeom>
          <a:solidFill>
            <a:srgbClr val="262ED9"/>
          </a:solidFill>
          <a:ln w="25400" cap="flat" cmpd="sng" algn="ctr">
            <a:noFill/>
            <a:prstDash val="solid"/>
          </a:ln>
          <a:effectLst/>
        </p:spPr>
        <p:txBody>
          <a:bodyPr wrap="square" rtlCol="0" anchor="ctr">
            <a:noAutofit/>
          </a:bodyPr>
          <a:lstStyle/>
          <a:p>
            <a:pPr algn="ctr" defTabSz="1219170">
              <a:defRPr/>
            </a:pPr>
            <a:endParaRPr lang="en-US" sz="2400" kern="0" dirty="0">
              <a:solidFill>
                <a:srgbClr val="FFFFFF"/>
              </a:solidFill>
              <a:latin typeface="Arial" panose="020B0604020202020204"/>
            </a:endParaRPr>
          </a:p>
        </p:txBody>
      </p:sp>
      <p:sp>
        <p:nvSpPr>
          <p:cNvPr id="29" name="Freeform: Shape 28">
            <a:extLst>
              <a:ext uri="{FF2B5EF4-FFF2-40B4-BE49-F238E27FC236}">
                <a16:creationId xmlns:a16="http://schemas.microsoft.com/office/drawing/2014/main" id="{79EF71D0-7108-4DE7-9D19-F7857C33C1C8}"/>
              </a:ext>
            </a:extLst>
          </p:cNvPr>
          <p:cNvSpPr/>
          <p:nvPr/>
        </p:nvSpPr>
        <p:spPr>
          <a:xfrm>
            <a:off x="6910431" y="3238505"/>
            <a:ext cx="2404171" cy="2990881"/>
          </a:xfrm>
          <a:custGeom>
            <a:avLst/>
            <a:gdLst>
              <a:gd name="connsiteX0" fmla="*/ 959319 w 1438286"/>
              <a:gd name="connsiteY0" fmla="*/ 0 h 1789284"/>
              <a:gd name="connsiteX1" fmla="*/ 1015203 w 1438286"/>
              <a:gd name="connsiteY1" fmla="*/ 33950 h 1789284"/>
              <a:gd name="connsiteX2" fmla="*/ 1438286 w 1438286"/>
              <a:gd name="connsiteY2" fmla="*/ 829674 h 1789284"/>
              <a:gd name="connsiteX3" fmla="*/ 478676 w 1438286"/>
              <a:gd name="connsiteY3" fmla="*/ 1789284 h 1789284"/>
              <a:gd name="connsiteX4" fmla="*/ 21269 w 1438286"/>
              <a:gd name="connsiteY4" fmla="*/ 1673464 h 1789284"/>
              <a:gd name="connsiteX5" fmla="*/ 0 w 1438286"/>
              <a:gd name="connsiteY5" fmla="*/ 1660543 h 1789284"/>
              <a:gd name="connsiteX6" fmla="*/ 57851 w 1438286"/>
              <a:gd name="connsiteY6" fmla="*/ 1625398 h 1789284"/>
              <a:gd name="connsiteX7" fmla="*/ 475980 w 1438286"/>
              <a:gd name="connsiteY7" fmla="*/ 927789 h 1789284"/>
              <a:gd name="connsiteX8" fmla="*/ 480643 w 1438286"/>
              <a:gd name="connsiteY8" fmla="*/ 835438 h 1789284"/>
              <a:gd name="connsiteX9" fmla="*/ 536527 w 1438286"/>
              <a:gd name="connsiteY9" fmla="*/ 801488 h 1789284"/>
              <a:gd name="connsiteX10" fmla="*/ 959610 w 1438286"/>
              <a:gd name="connsiteY10" fmla="*/ 5764 h 1789284"/>
              <a:gd name="connsiteX11" fmla="*/ 959319 w 1438286"/>
              <a:gd name="connsiteY11" fmla="*/ 0 h 178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86" h="1789284">
                <a:moveTo>
                  <a:pt x="959319" y="0"/>
                </a:moveTo>
                <a:lnTo>
                  <a:pt x="1015203" y="33950"/>
                </a:lnTo>
                <a:cubicBezTo>
                  <a:pt x="1270461" y="206399"/>
                  <a:pt x="1438286" y="498438"/>
                  <a:pt x="1438286" y="829674"/>
                </a:cubicBezTo>
                <a:cubicBezTo>
                  <a:pt x="1438286" y="1359652"/>
                  <a:pt x="1008654" y="1789284"/>
                  <a:pt x="478676" y="1789284"/>
                </a:cubicBezTo>
                <a:cubicBezTo>
                  <a:pt x="313058" y="1789284"/>
                  <a:pt x="157239" y="1747328"/>
                  <a:pt x="21269" y="1673464"/>
                </a:cubicBezTo>
                <a:lnTo>
                  <a:pt x="0" y="1660543"/>
                </a:lnTo>
                <a:lnTo>
                  <a:pt x="57851" y="1625398"/>
                </a:lnTo>
                <a:cubicBezTo>
                  <a:pt x="287583" y="1470194"/>
                  <a:pt x="446495" y="1218122"/>
                  <a:pt x="475980" y="927789"/>
                </a:cubicBezTo>
                <a:lnTo>
                  <a:pt x="480643" y="835438"/>
                </a:lnTo>
                <a:lnTo>
                  <a:pt x="536527" y="801488"/>
                </a:lnTo>
                <a:cubicBezTo>
                  <a:pt x="791785" y="629039"/>
                  <a:pt x="959610" y="337000"/>
                  <a:pt x="959610" y="5764"/>
                </a:cubicBezTo>
                <a:lnTo>
                  <a:pt x="959319" y="0"/>
                </a:lnTo>
                <a:close/>
              </a:path>
            </a:pathLst>
          </a:custGeom>
          <a:solidFill>
            <a:srgbClr val="27268C"/>
          </a:solidFill>
          <a:ln w="25400" cap="flat" cmpd="sng" algn="ctr">
            <a:noFill/>
            <a:prstDash val="solid"/>
          </a:ln>
          <a:effectLst/>
        </p:spPr>
        <p:txBody>
          <a:bodyPr wrap="square" rtlCol="0" anchor="ctr">
            <a:noAutofit/>
          </a:bodyPr>
          <a:lstStyle/>
          <a:p>
            <a:pPr algn="ctr" defTabSz="1219170">
              <a:defRPr/>
            </a:pPr>
            <a:endParaRPr lang="en-US" sz="2400" kern="0" dirty="0">
              <a:solidFill>
                <a:srgbClr val="FFFFFF"/>
              </a:solidFill>
              <a:latin typeface="Arial" panose="020B0604020202020204"/>
            </a:endParaRPr>
          </a:p>
        </p:txBody>
      </p:sp>
      <p:grpSp>
        <p:nvGrpSpPr>
          <p:cNvPr id="32" name="Group 31">
            <a:extLst>
              <a:ext uri="{FF2B5EF4-FFF2-40B4-BE49-F238E27FC236}">
                <a16:creationId xmlns:a16="http://schemas.microsoft.com/office/drawing/2014/main" id="{A9DEC5EE-69F9-4F8E-962F-552167EC20FF}"/>
              </a:ext>
            </a:extLst>
          </p:cNvPr>
          <p:cNvGrpSpPr/>
          <p:nvPr/>
        </p:nvGrpSpPr>
        <p:grpSpPr>
          <a:xfrm>
            <a:off x="9233320" y="3846718"/>
            <a:ext cx="2670477" cy="1170753"/>
            <a:chOff x="6142844" y="3318465"/>
            <a:chExt cx="2002858" cy="878065"/>
          </a:xfrm>
        </p:grpSpPr>
        <p:sp>
          <p:nvSpPr>
            <p:cNvPr id="33" name="TextBox 32">
              <a:extLst>
                <a:ext uri="{FF2B5EF4-FFF2-40B4-BE49-F238E27FC236}">
                  <a16:creationId xmlns:a16="http://schemas.microsoft.com/office/drawing/2014/main" id="{13EDF259-94A6-4AA2-A4DE-BF895E834228}"/>
                </a:ext>
              </a:extLst>
            </p:cNvPr>
            <p:cNvSpPr txBox="1"/>
            <p:nvPr/>
          </p:nvSpPr>
          <p:spPr>
            <a:xfrm>
              <a:off x="6403987" y="3396359"/>
              <a:ext cx="1732090" cy="800171"/>
            </a:xfrm>
            <a:prstGeom prst="rect">
              <a:avLst/>
            </a:prstGeom>
            <a:noFill/>
          </p:spPr>
          <p:txBody>
            <a:bodyPr wrap="square" lIns="0" tIns="0" rIns="0" bIns="0" rtlCol="0">
              <a:spAutoFit/>
            </a:bodyPr>
            <a:lstStyle/>
            <a:p>
              <a:pPr defTabSz="1219140">
                <a:defRPr/>
              </a:pPr>
              <a:r>
                <a:rPr lang="en-US" sz="2133" b="1" kern="0" dirty="0">
                  <a:solidFill>
                    <a:srgbClr val="090AD2"/>
                  </a:solidFill>
                  <a:latin typeface="Arial" panose="020B0604020202020204"/>
                  <a:cs typeface="Arial" panose="020B0604020202020204" pitchFamily="34" charset="0"/>
                </a:rPr>
                <a:t>Your Clients</a:t>
              </a:r>
            </a:p>
            <a:p>
              <a:pPr defTabSz="1219140">
                <a:defRPr/>
              </a:pPr>
              <a:r>
                <a:rPr lang="en-US" sz="1200" kern="0" dirty="0">
                  <a:solidFill>
                    <a:srgbClr val="000000"/>
                  </a:solidFill>
                  <a:latin typeface="Arial" panose="020B0604020202020204"/>
                  <a:cs typeface="Arial" panose="020B0604020202020204" pitchFamily="34" charset="0"/>
                </a:rPr>
                <a:t>Manage clients’ emotions,</a:t>
              </a:r>
              <a:br>
                <a:rPr lang="en-US" sz="1200" kern="0" dirty="0">
                  <a:solidFill>
                    <a:srgbClr val="000000"/>
                  </a:solidFill>
                  <a:latin typeface="Arial" panose="020B0604020202020204"/>
                  <a:cs typeface="Arial" panose="020B0604020202020204" pitchFamily="34" charset="0"/>
                </a:rPr>
              </a:br>
              <a:r>
                <a:rPr lang="en-US" sz="1200" kern="0" dirty="0">
                  <a:solidFill>
                    <a:srgbClr val="000000"/>
                  </a:solidFill>
                  <a:latin typeface="Arial" panose="020B0604020202020204"/>
                  <a:cs typeface="Arial" panose="020B0604020202020204" pitchFamily="34" charset="0"/>
                </a:rPr>
                <a:t>keep them “buckled-in” to their investment plans and promote enduring family legacies</a:t>
              </a:r>
            </a:p>
          </p:txBody>
        </p:sp>
        <p:cxnSp>
          <p:nvCxnSpPr>
            <p:cNvPr id="34" name="Straight Connector 33">
              <a:extLst>
                <a:ext uri="{FF2B5EF4-FFF2-40B4-BE49-F238E27FC236}">
                  <a16:creationId xmlns:a16="http://schemas.microsoft.com/office/drawing/2014/main" id="{A7CD7DF6-D851-485E-AE84-F5B9B64E0F6F}"/>
                </a:ext>
              </a:extLst>
            </p:cNvPr>
            <p:cNvCxnSpPr>
              <a:cxnSpLocks/>
            </p:cNvCxnSpPr>
            <p:nvPr/>
          </p:nvCxnSpPr>
          <p:spPr>
            <a:xfrm>
              <a:off x="6142844" y="3318465"/>
              <a:ext cx="2002858" cy="0"/>
            </a:xfrm>
            <a:prstGeom prst="line">
              <a:avLst/>
            </a:prstGeom>
            <a:noFill/>
            <a:ln w="6350" cap="flat" cmpd="sng" algn="ctr">
              <a:solidFill>
                <a:srgbClr val="000000"/>
              </a:solidFill>
              <a:prstDash val="solid"/>
            </a:ln>
            <a:effectLst/>
          </p:spPr>
        </p:cxnSp>
      </p:grpSp>
      <p:grpSp>
        <p:nvGrpSpPr>
          <p:cNvPr id="35" name="Group 34">
            <a:extLst>
              <a:ext uri="{FF2B5EF4-FFF2-40B4-BE49-F238E27FC236}">
                <a16:creationId xmlns:a16="http://schemas.microsoft.com/office/drawing/2014/main" id="{C6DB36F7-79FD-4999-92F3-0139144AE79C}"/>
              </a:ext>
            </a:extLst>
          </p:cNvPr>
          <p:cNvGrpSpPr/>
          <p:nvPr/>
        </p:nvGrpSpPr>
        <p:grpSpPr>
          <a:xfrm>
            <a:off x="8062883" y="1982091"/>
            <a:ext cx="2839123" cy="1156913"/>
            <a:chOff x="870601" y="3019175"/>
            <a:chExt cx="2129343" cy="867685"/>
          </a:xfrm>
        </p:grpSpPr>
        <p:sp>
          <p:nvSpPr>
            <p:cNvPr id="36" name="TextBox 35">
              <a:extLst>
                <a:ext uri="{FF2B5EF4-FFF2-40B4-BE49-F238E27FC236}">
                  <a16:creationId xmlns:a16="http://schemas.microsoft.com/office/drawing/2014/main" id="{6BEE0593-A37B-4C5F-BE1B-48EE32498EDF}"/>
                </a:ext>
              </a:extLst>
            </p:cNvPr>
            <p:cNvSpPr txBox="1"/>
            <p:nvPr/>
          </p:nvSpPr>
          <p:spPr>
            <a:xfrm>
              <a:off x="1478013" y="3086689"/>
              <a:ext cx="1451261" cy="800171"/>
            </a:xfrm>
            <a:prstGeom prst="rect">
              <a:avLst/>
            </a:prstGeom>
            <a:noFill/>
          </p:spPr>
          <p:txBody>
            <a:bodyPr wrap="square" lIns="0" tIns="0" rIns="0" bIns="0" rtlCol="0" anchor="t">
              <a:spAutoFit/>
            </a:bodyPr>
            <a:lstStyle/>
            <a:p>
              <a:pPr defTabSz="1219140">
                <a:defRPr/>
              </a:pPr>
              <a:r>
                <a:rPr lang="en-US" sz="2133" b="1" kern="0" dirty="0">
                  <a:solidFill>
                    <a:srgbClr val="090AD2"/>
                  </a:solidFill>
                  <a:latin typeface="Arial" panose="020B0604020202020204"/>
                  <a:cs typeface="Arial" panose="020B0604020202020204" pitchFamily="34" charset="0"/>
                </a:rPr>
                <a:t>Your Business</a:t>
              </a:r>
            </a:p>
            <a:p>
              <a:pPr defTabSz="1219140">
                <a:defRPr/>
              </a:pPr>
              <a:r>
                <a:rPr lang="en-US" sz="1200" kern="0" spc="-8" dirty="0">
                  <a:solidFill>
                    <a:srgbClr val="000000"/>
                  </a:solidFill>
                  <a:latin typeface="Arial" panose="020B0604020202020204"/>
                  <a:cs typeface="Arial"/>
                </a:rPr>
                <a:t>Optimize the structure of your practice and lead a team of knowledgeable financial professionals</a:t>
              </a:r>
              <a:endParaRPr lang="en-US" sz="1200" kern="0" spc="-8" dirty="0">
                <a:solidFill>
                  <a:srgbClr val="000000"/>
                </a:solidFill>
                <a:latin typeface="Arial" panose="020B0604020202020204"/>
                <a:cs typeface="Arial" panose="020B0604020202020204" pitchFamily="34" charset="0"/>
              </a:endParaRPr>
            </a:p>
          </p:txBody>
        </p:sp>
        <p:cxnSp>
          <p:nvCxnSpPr>
            <p:cNvPr id="37" name="Straight Connector 36">
              <a:extLst>
                <a:ext uri="{FF2B5EF4-FFF2-40B4-BE49-F238E27FC236}">
                  <a16:creationId xmlns:a16="http://schemas.microsoft.com/office/drawing/2014/main" id="{E18682EC-8BFF-4CB8-AFB2-46D7B72C0951}"/>
                </a:ext>
              </a:extLst>
            </p:cNvPr>
            <p:cNvCxnSpPr>
              <a:cxnSpLocks/>
            </p:cNvCxnSpPr>
            <p:nvPr/>
          </p:nvCxnSpPr>
          <p:spPr>
            <a:xfrm>
              <a:off x="870601" y="3019175"/>
              <a:ext cx="2129343" cy="0"/>
            </a:xfrm>
            <a:prstGeom prst="line">
              <a:avLst/>
            </a:prstGeom>
            <a:noFill/>
            <a:ln w="6350" cap="flat" cmpd="sng" algn="ctr">
              <a:solidFill>
                <a:srgbClr val="000000"/>
              </a:solidFill>
              <a:prstDash val="solid"/>
            </a:ln>
            <a:effectLst/>
          </p:spPr>
        </p:cxnSp>
      </p:grpSp>
      <p:grpSp>
        <p:nvGrpSpPr>
          <p:cNvPr id="38" name="Group 37">
            <a:extLst>
              <a:ext uri="{FF2B5EF4-FFF2-40B4-BE49-F238E27FC236}">
                <a16:creationId xmlns:a16="http://schemas.microsoft.com/office/drawing/2014/main" id="{96F5288E-1207-4E18-8513-08A2B70DAFB1}"/>
              </a:ext>
            </a:extLst>
          </p:cNvPr>
          <p:cNvGrpSpPr/>
          <p:nvPr/>
        </p:nvGrpSpPr>
        <p:grpSpPr>
          <a:xfrm>
            <a:off x="2277250" y="3846726"/>
            <a:ext cx="2313292" cy="1156914"/>
            <a:chOff x="1305262" y="3019175"/>
            <a:chExt cx="1734969" cy="867684"/>
          </a:xfrm>
        </p:grpSpPr>
        <p:sp>
          <p:nvSpPr>
            <p:cNvPr id="40" name="TextBox 39">
              <a:extLst>
                <a:ext uri="{FF2B5EF4-FFF2-40B4-BE49-F238E27FC236}">
                  <a16:creationId xmlns:a16="http://schemas.microsoft.com/office/drawing/2014/main" id="{EFEEBE63-F31E-4C3A-A0BA-2195EEEB6BD8}"/>
                </a:ext>
              </a:extLst>
            </p:cNvPr>
            <p:cNvSpPr txBox="1"/>
            <p:nvPr/>
          </p:nvSpPr>
          <p:spPr>
            <a:xfrm>
              <a:off x="1324718" y="3086689"/>
              <a:ext cx="1567909" cy="800170"/>
            </a:xfrm>
            <a:prstGeom prst="rect">
              <a:avLst/>
            </a:prstGeom>
            <a:noFill/>
          </p:spPr>
          <p:txBody>
            <a:bodyPr wrap="square" lIns="0" tIns="0" rIns="0" bIns="0" rtlCol="0">
              <a:spAutoFit/>
            </a:bodyPr>
            <a:lstStyle/>
            <a:p>
              <a:pPr defTabSz="1219140">
                <a:defRPr/>
              </a:pPr>
              <a:r>
                <a:rPr lang="en-US" sz="2133" b="1" kern="0" dirty="0">
                  <a:solidFill>
                    <a:srgbClr val="090AD2"/>
                  </a:solidFill>
                  <a:latin typeface="Arial" panose="020B0604020202020204"/>
                  <a:cs typeface="Arial" panose="020B0604020202020204" pitchFamily="34" charset="0"/>
                </a:rPr>
                <a:t>Your Portfolios</a:t>
              </a:r>
            </a:p>
            <a:p>
              <a:pPr defTabSz="1219140">
                <a:defRPr/>
              </a:pPr>
              <a:r>
                <a:rPr lang="en-US" sz="1200" kern="0" spc="-8" dirty="0">
                  <a:solidFill>
                    <a:srgbClr val="000000"/>
                  </a:solidFill>
                  <a:latin typeface="Arial" panose="020B0604020202020204"/>
                  <a:cs typeface="Arial" panose="020B0604020202020204" pitchFamily="34" charset="0"/>
                </a:rPr>
                <a:t>Elevate your investment process to align objectives </a:t>
              </a:r>
              <a:br>
                <a:rPr lang="en-US" sz="1200" kern="0" spc="-8" dirty="0">
                  <a:solidFill>
                    <a:srgbClr val="000000"/>
                  </a:solidFill>
                  <a:latin typeface="Arial" panose="020B0604020202020204"/>
                  <a:cs typeface="Arial" panose="020B0604020202020204" pitchFamily="34" charset="0"/>
                </a:rPr>
              </a:br>
              <a:r>
                <a:rPr lang="en-US" sz="1200" kern="0" spc="-8" dirty="0">
                  <a:solidFill>
                    <a:srgbClr val="000000"/>
                  </a:solidFill>
                  <a:latin typeface="Arial" panose="020B0604020202020204"/>
                  <a:cs typeface="Arial" panose="020B0604020202020204" pitchFamily="34" charset="0"/>
                </a:rPr>
                <a:t>with intentions</a:t>
              </a:r>
            </a:p>
            <a:p>
              <a:pPr defTabSz="1219140">
                <a:defRPr/>
              </a:pPr>
              <a:endParaRPr lang="en-US" sz="1200" kern="0" dirty="0">
                <a:solidFill>
                  <a:srgbClr val="000000"/>
                </a:solidFill>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AD5ABCE4-CEB8-4385-924F-50613F00B3A2}"/>
                </a:ext>
              </a:extLst>
            </p:cNvPr>
            <p:cNvCxnSpPr>
              <a:cxnSpLocks/>
            </p:cNvCxnSpPr>
            <p:nvPr/>
          </p:nvCxnSpPr>
          <p:spPr>
            <a:xfrm>
              <a:off x="1305262" y="3019175"/>
              <a:ext cx="1734969" cy="0"/>
            </a:xfrm>
            <a:prstGeom prst="line">
              <a:avLst/>
            </a:prstGeom>
            <a:noFill/>
            <a:ln w="6350" cap="flat" cmpd="sng" algn="ctr">
              <a:solidFill>
                <a:srgbClr val="000000"/>
              </a:solidFill>
              <a:prstDash val="solid"/>
            </a:ln>
            <a:effectLst/>
          </p:spPr>
        </p:cxnSp>
      </p:grpSp>
      <p:sp>
        <p:nvSpPr>
          <p:cNvPr id="42" name="TextBox 41">
            <a:extLst>
              <a:ext uri="{FF2B5EF4-FFF2-40B4-BE49-F238E27FC236}">
                <a16:creationId xmlns:a16="http://schemas.microsoft.com/office/drawing/2014/main" id="{02DBE00A-18D7-48E5-BEB9-948F80CC5A72}"/>
              </a:ext>
            </a:extLst>
          </p:cNvPr>
          <p:cNvSpPr txBox="1"/>
          <p:nvPr/>
        </p:nvSpPr>
        <p:spPr>
          <a:xfrm>
            <a:off x="6551648" y="3950581"/>
            <a:ext cx="557460" cy="369332"/>
          </a:xfrm>
          <a:prstGeom prst="rect">
            <a:avLst/>
          </a:prstGeom>
          <a:noFill/>
        </p:spPr>
        <p:txBody>
          <a:bodyPr wrap="none" lIns="0" tIns="0" rIns="0" bIns="0" rtlCol="0">
            <a:spAutoFit/>
          </a:bodyPr>
          <a:lstStyle/>
          <a:p>
            <a:pPr defTabSz="1219140">
              <a:defRPr/>
            </a:pPr>
            <a:r>
              <a:rPr lang="en-US" sz="2400" b="1" dirty="0">
                <a:solidFill>
                  <a:srgbClr val="000AD2"/>
                </a:solidFill>
                <a:latin typeface="Arial" panose="020B0604020202020204"/>
              </a:rPr>
              <a:t>You</a:t>
            </a:r>
          </a:p>
        </p:txBody>
      </p:sp>
      <p:sp>
        <p:nvSpPr>
          <p:cNvPr id="25" name="Rectangle 24">
            <a:extLst>
              <a:ext uri="{FF2B5EF4-FFF2-40B4-BE49-F238E27FC236}">
                <a16:creationId xmlns:a16="http://schemas.microsoft.com/office/drawing/2014/main" id="{BC79F20E-0B5B-4250-BF78-1EB72E311171}"/>
              </a:ext>
            </a:extLst>
          </p:cNvPr>
          <p:cNvSpPr/>
          <p:nvPr/>
        </p:nvSpPr>
        <p:spPr>
          <a:xfrm>
            <a:off x="2090671" y="6666144"/>
            <a:ext cx="8010659" cy="123111"/>
          </a:xfrm>
          <a:prstGeom prst="rect">
            <a:avLst/>
          </a:prstGeom>
        </p:spPr>
        <p:txBody>
          <a:bodyPr wrap="squar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FOR INSTITUTIONAL INVESTOR USE ONLY - NOT FOR USE WITH THE PUBLIC </a:t>
            </a:r>
          </a:p>
        </p:txBody>
      </p:sp>
      <p:sp>
        <p:nvSpPr>
          <p:cNvPr id="30" name="Rectangle 29">
            <a:extLst>
              <a:ext uri="{FF2B5EF4-FFF2-40B4-BE49-F238E27FC236}">
                <a16:creationId xmlns:a16="http://schemas.microsoft.com/office/drawing/2014/main" id="{F49963A2-D7D9-4FEB-8EAE-2BA31C808294}"/>
              </a:ext>
            </a:extLst>
          </p:cNvPr>
          <p:cNvSpPr/>
          <p:nvPr/>
        </p:nvSpPr>
        <p:spPr>
          <a:xfrm>
            <a:off x="5440373" y="6488536"/>
            <a:ext cx="1311256" cy="123111"/>
          </a:xfrm>
          <a:prstGeom prst="rect">
            <a:avLst/>
          </a:prstGeom>
        </p:spPr>
        <p:txBody>
          <a:bodyPr wrap="non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For illustrative purposes only</a:t>
            </a:r>
          </a:p>
        </p:txBody>
      </p:sp>
    </p:spTree>
    <p:extLst>
      <p:ext uri="{BB962C8B-B14F-4D97-AF65-F5344CB8AC3E}">
        <p14:creationId xmlns:p14="http://schemas.microsoft.com/office/powerpoint/2010/main" val="378968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7F8917-B069-4089-B907-BE5899DF0E88}"/>
              </a:ext>
            </a:extLst>
          </p:cNvPr>
          <p:cNvSpPr/>
          <p:nvPr/>
        </p:nvSpPr>
        <p:spPr>
          <a:xfrm>
            <a:off x="0" y="0"/>
            <a:ext cx="12192000" cy="6858000"/>
          </a:xfrm>
          <a:prstGeom prst="rect">
            <a:avLst/>
          </a:prstGeom>
          <a:solidFill>
            <a:srgbClr val="00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Arial" panose="020B0604020202020204" pitchFamily="34" charset="0"/>
            </a:endParaRPr>
          </a:p>
        </p:txBody>
      </p:sp>
      <p:sp>
        <p:nvSpPr>
          <p:cNvPr id="11" name="Title 10">
            <a:extLst>
              <a:ext uri="{FF2B5EF4-FFF2-40B4-BE49-F238E27FC236}">
                <a16:creationId xmlns:a16="http://schemas.microsoft.com/office/drawing/2014/main" id="{F83A3FB5-BDDC-454E-96C1-00DF3A14B71A}"/>
              </a:ext>
            </a:extLst>
          </p:cNvPr>
          <p:cNvSpPr>
            <a:spLocks noGrp="1"/>
          </p:cNvSpPr>
          <p:nvPr>
            <p:ph type="title"/>
          </p:nvPr>
        </p:nvSpPr>
        <p:spPr>
          <a:xfrm>
            <a:off x="385201" y="324001"/>
            <a:ext cx="11425239" cy="430887"/>
          </a:xfrm>
        </p:spPr>
        <p:txBody>
          <a:bodyPr>
            <a:spAutoFit/>
          </a:bodyPr>
          <a:lstStyle/>
          <a:p>
            <a:r>
              <a:rPr lang="en-GB" dirty="0">
                <a:solidFill>
                  <a:schemeClr val="bg1"/>
                </a:solidFill>
              </a:rPr>
              <a:t>What we offer</a:t>
            </a:r>
          </a:p>
        </p:txBody>
      </p:sp>
      <p:sp>
        <p:nvSpPr>
          <p:cNvPr id="5" name="Slide Number Placeholder 4">
            <a:extLst>
              <a:ext uri="{FF2B5EF4-FFF2-40B4-BE49-F238E27FC236}">
                <a16:creationId xmlns:a16="http://schemas.microsoft.com/office/drawing/2014/main" id="{64220ADE-596B-4264-B03E-C9C9795062DE}"/>
              </a:ext>
            </a:extLst>
          </p:cNvPr>
          <p:cNvSpPr>
            <a:spLocks noGrp="1"/>
          </p:cNvSpPr>
          <p:nvPr>
            <p:ph type="sldNum" sz="quarter" idx="20"/>
          </p:nvPr>
        </p:nvSpPr>
        <p:spPr/>
        <p:txBody>
          <a:bodyPr/>
          <a:lstStyle/>
          <a:p>
            <a:pPr defTabSz="1219170"/>
            <a:fld id="{D72647B1-BF87-4146-AB30-11EFEA1AFECC}" type="slidenum">
              <a:rPr lang="en-US">
                <a:solidFill>
                  <a:srgbClr val="FFFFFF"/>
                </a:solidFill>
              </a:rPr>
              <a:pPr defTabSz="1219170"/>
              <a:t>3</a:t>
            </a:fld>
            <a:endParaRPr lang="en-US" dirty="0">
              <a:solidFill>
                <a:srgbClr val="FFFFFF"/>
              </a:solidFill>
            </a:endParaRPr>
          </a:p>
        </p:txBody>
      </p:sp>
      <p:sp>
        <p:nvSpPr>
          <p:cNvPr id="8" name="Rectangle 7">
            <a:extLst>
              <a:ext uri="{FF2B5EF4-FFF2-40B4-BE49-F238E27FC236}">
                <a16:creationId xmlns:a16="http://schemas.microsoft.com/office/drawing/2014/main" id="{E059E320-5AEB-4051-8E4B-8CADC8CA7D47}"/>
              </a:ext>
            </a:extLst>
          </p:cNvPr>
          <p:cNvSpPr/>
          <p:nvPr/>
        </p:nvSpPr>
        <p:spPr>
          <a:xfrm>
            <a:off x="4133484" y="2010160"/>
            <a:ext cx="1814401" cy="18144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Arial" panose="020B0604020202020204" pitchFamily="34" charset="0"/>
            </a:endParaRPr>
          </a:p>
        </p:txBody>
      </p:sp>
      <p:sp>
        <p:nvSpPr>
          <p:cNvPr id="9" name="Rectangle 8">
            <a:extLst>
              <a:ext uri="{FF2B5EF4-FFF2-40B4-BE49-F238E27FC236}">
                <a16:creationId xmlns:a16="http://schemas.microsoft.com/office/drawing/2014/main" id="{98A0031D-8981-4F0C-B1F0-FEACCF4ECD33}"/>
              </a:ext>
            </a:extLst>
          </p:cNvPr>
          <p:cNvSpPr/>
          <p:nvPr/>
        </p:nvSpPr>
        <p:spPr>
          <a:xfrm>
            <a:off x="6244113" y="2010160"/>
            <a:ext cx="1814401" cy="18144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Arial" panose="020B0604020202020204" pitchFamily="34" charset="0"/>
            </a:endParaRPr>
          </a:p>
        </p:txBody>
      </p:sp>
      <p:sp>
        <p:nvSpPr>
          <p:cNvPr id="10" name="Rectangle 9">
            <a:extLst>
              <a:ext uri="{FF2B5EF4-FFF2-40B4-BE49-F238E27FC236}">
                <a16:creationId xmlns:a16="http://schemas.microsoft.com/office/drawing/2014/main" id="{C1DDD455-E7D1-4701-A27F-C6EA1639542D}"/>
              </a:ext>
            </a:extLst>
          </p:cNvPr>
          <p:cNvSpPr/>
          <p:nvPr/>
        </p:nvSpPr>
        <p:spPr>
          <a:xfrm>
            <a:off x="4133484" y="4120788"/>
            <a:ext cx="1814401" cy="18144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Arial" panose="020B0604020202020204" pitchFamily="34" charset="0"/>
            </a:endParaRPr>
          </a:p>
        </p:txBody>
      </p:sp>
      <p:sp>
        <p:nvSpPr>
          <p:cNvPr id="12" name="Rectangle 11">
            <a:extLst>
              <a:ext uri="{FF2B5EF4-FFF2-40B4-BE49-F238E27FC236}">
                <a16:creationId xmlns:a16="http://schemas.microsoft.com/office/drawing/2014/main" id="{5023B3CD-8007-4DBD-88B9-CFBD68C1F06D}"/>
              </a:ext>
            </a:extLst>
          </p:cNvPr>
          <p:cNvSpPr/>
          <p:nvPr/>
        </p:nvSpPr>
        <p:spPr>
          <a:xfrm>
            <a:off x="6244113" y="4120788"/>
            <a:ext cx="1814401" cy="18144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Arial" panose="020B0604020202020204" pitchFamily="34" charset="0"/>
            </a:endParaRPr>
          </a:p>
        </p:txBody>
      </p:sp>
      <p:sp>
        <p:nvSpPr>
          <p:cNvPr id="13" name="Arrow: Chevron 12">
            <a:extLst>
              <a:ext uri="{FF2B5EF4-FFF2-40B4-BE49-F238E27FC236}">
                <a16:creationId xmlns:a16="http://schemas.microsoft.com/office/drawing/2014/main" id="{2ECFA735-F82F-4984-A0DC-A16FF7CD422E}"/>
              </a:ext>
            </a:extLst>
          </p:cNvPr>
          <p:cNvSpPr/>
          <p:nvPr/>
        </p:nvSpPr>
        <p:spPr>
          <a:xfrm rot="16200000">
            <a:off x="5700445" y="-644144"/>
            <a:ext cx="791113" cy="3925031"/>
          </a:xfrm>
          <a:prstGeom prst="chevron">
            <a:avLst>
              <a:gd name="adj" fmla="val 949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000000"/>
              </a:solidFill>
              <a:latin typeface="Arial" panose="020B0604020202020204" pitchFamily="34" charset="0"/>
            </a:endParaRPr>
          </a:p>
        </p:txBody>
      </p:sp>
      <p:pic>
        <p:nvPicPr>
          <p:cNvPr id="14" name="ivz_logo">
            <a:extLst>
              <a:ext uri="{FF2B5EF4-FFF2-40B4-BE49-F238E27FC236}">
                <a16:creationId xmlns:a16="http://schemas.microsoft.com/office/drawing/2014/main" id="{EEB3C548-4E90-44A8-B95F-FF5F961C287B}"/>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a:ext>
            </a:extLst>
          </a:blip>
          <a:srcRect/>
          <a:stretch/>
        </p:blipFill>
        <p:spPr>
          <a:xfrm>
            <a:off x="385199" y="6460334"/>
            <a:ext cx="853203" cy="149607"/>
          </a:xfrm>
          <a:prstGeom prst="rect">
            <a:avLst/>
          </a:prstGeom>
        </p:spPr>
      </p:pic>
      <p:pic>
        <p:nvPicPr>
          <p:cNvPr id="15" name="!!graphic4">
            <a:extLst>
              <a:ext uri="{FF2B5EF4-FFF2-40B4-BE49-F238E27FC236}">
                <a16:creationId xmlns:a16="http://schemas.microsoft.com/office/drawing/2014/main" id="{8589D674-5034-4532-BAD5-C1ADCA92F032}"/>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784320" y="4627176"/>
            <a:ext cx="733984" cy="801621"/>
          </a:xfrm>
          <a:prstGeom prst="rect">
            <a:avLst/>
          </a:prstGeom>
        </p:spPr>
      </p:pic>
      <p:pic>
        <p:nvPicPr>
          <p:cNvPr id="17" name="!!graphic3">
            <a:extLst>
              <a:ext uri="{FF2B5EF4-FFF2-40B4-BE49-F238E27FC236}">
                <a16:creationId xmlns:a16="http://schemas.microsoft.com/office/drawing/2014/main" id="{5C6B846D-0863-46D6-8E8D-99130E0E375F}"/>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6852836" y="2518565"/>
            <a:ext cx="596952" cy="797587"/>
          </a:xfrm>
          <a:prstGeom prst="rect">
            <a:avLst/>
          </a:prstGeom>
        </p:spPr>
      </p:pic>
      <p:pic>
        <p:nvPicPr>
          <p:cNvPr id="18" name="!!singlesolution1">
            <a:extLst>
              <a:ext uri="{FF2B5EF4-FFF2-40B4-BE49-F238E27FC236}">
                <a16:creationId xmlns:a16="http://schemas.microsoft.com/office/drawing/2014/main" id="{7A6873EB-7BE0-47EB-B362-C28F2F5D3B7A}"/>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a:ext>
            </a:extLst>
          </a:blip>
          <a:srcRect/>
          <a:stretch/>
        </p:blipFill>
        <p:spPr>
          <a:xfrm>
            <a:off x="4729207" y="4656659"/>
            <a:ext cx="622952" cy="742656"/>
          </a:xfrm>
          <a:prstGeom prst="rect">
            <a:avLst/>
          </a:prstGeom>
        </p:spPr>
      </p:pic>
      <p:pic>
        <p:nvPicPr>
          <p:cNvPr id="19" name="!!team">
            <a:extLst>
              <a:ext uri="{FF2B5EF4-FFF2-40B4-BE49-F238E27FC236}">
                <a16:creationId xmlns:a16="http://schemas.microsoft.com/office/drawing/2014/main" id="{4D84C5CB-F0D4-4DB6-9FAD-F889384E8F40}"/>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a:ext>
            </a:extLst>
          </a:blip>
          <a:srcRect/>
          <a:stretch/>
        </p:blipFill>
        <p:spPr>
          <a:xfrm>
            <a:off x="4589096" y="2572627"/>
            <a:ext cx="903173" cy="689464"/>
          </a:xfrm>
          <a:prstGeom prst="rect">
            <a:avLst/>
          </a:prstGeom>
        </p:spPr>
      </p:pic>
      <p:sp>
        <p:nvSpPr>
          <p:cNvPr id="20" name="TextBox 19">
            <a:extLst>
              <a:ext uri="{FF2B5EF4-FFF2-40B4-BE49-F238E27FC236}">
                <a16:creationId xmlns:a16="http://schemas.microsoft.com/office/drawing/2014/main" id="{6ECFCB07-97CE-45AE-9B44-E7A85FCDBCBA}"/>
              </a:ext>
            </a:extLst>
          </p:cNvPr>
          <p:cNvSpPr txBox="1"/>
          <p:nvPr/>
        </p:nvSpPr>
        <p:spPr>
          <a:xfrm>
            <a:off x="1064547" y="2151960"/>
            <a:ext cx="2772708" cy="1477328"/>
          </a:xfrm>
          <a:prstGeom prst="rect">
            <a:avLst/>
          </a:prstGeom>
          <a:noFill/>
        </p:spPr>
        <p:txBody>
          <a:bodyPr wrap="square" lIns="0" tIns="0" rIns="0" bIns="0" rtlCol="0" anchor="t">
            <a:spAutoFit/>
          </a:bodyPr>
          <a:lstStyle/>
          <a:p>
            <a:pPr defTabSz="1219140">
              <a:spcAft>
                <a:spcPts val="800"/>
              </a:spcAft>
              <a:defRPr/>
            </a:pPr>
            <a:r>
              <a:rPr lang="en-US" sz="1600" b="1" dirty="0">
                <a:solidFill>
                  <a:srgbClr val="FFFFFF"/>
                </a:solidFill>
                <a:latin typeface="Arial" panose="020B0604020202020204" pitchFamily="34" charset="0"/>
                <a:cs typeface="Arial" panose="020B0604020202020204" pitchFamily="34" charset="0"/>
              </a:rPr>
              <a:t>New Business Development</a:t>
            </a:r>
            <a:br>
              <a:rPr lang="en-US" sz="1600" b="1" dirty="0">
                <a:solidFill>
                  <a:srgbClr val="FFFFFF"/>
                </a:solidFill>
                <a:latin typeface="Arial" panose="020B0604020202020204" pitchFamily="34" charset="0"/>
                <a:cs typeface="Arial" panose="020B0604020202020204" pitchFamily="34" charset="0"/>
              </a:rPr>
            </a:br>
            <a:r>
              <a:rPr lang="en-US" sz="1200" spc="-8" dirty="0">
                <a:solidFill>
                  <a:srgbClr val="FFFFFF"/>
                </a:solidFill>
                <a:latin typeface="Arial" panose="020B0604020202020204" pitchFamily="34" charset="0"/>
                <a:cs typeface="Arial" panose="020B0604020202020204" pitchFamily="34" charset="0"/>
              </a:rPr>
              <a:t>Create a consistent flow</a:t>
            </a:r>
            <a:br>
              <a:rPr lang="en-US" sz="1200" spc="-8" dirty="0">
                <a:solidFill>
                  <a:srgbClr val="FFFFFF"/>
                </a:solidFill>
                <a:latin typeface="Arial" panose="020B0604020202020204" pitchFamily="34" charset="0"/>
                <a:cs typeface="Arial" panose="020B0604020202020204" pitchFamily="34" charset="0"/>
              </a:rPr>
            </a:br>
            <a:r>
              <a:rPr lang="en-US" sz="1200" spc="-8" dirty="0">
                <a:solidFill>
                  <a:srgbClr val="FFFFFF"/>
                </a:solidFill>
                <a:latin typeface="Arial" panose="020B0604020202020204" pitchFamily="34" charset="0"/>
                <a:cs typeface="Arial" panose="020B0604020202020204" pitchFamily="34" charset="0"/>
              </a:rPr>
              <a:t>of new clients through:</a:t>
            </a:r>
          </a:p>
          <a:p>
            <a:pPr marL="228594" indent="-228594" defTabSz="1219140">
              <a:spcAft>
                <a:spcPts val="800"/>
              </a:spcAft>
              <a:buClr>
                <a:srgbClr val="5FF0FF"/>
              </a:buClr>
              <a:buFont typeface="Arial" panose="020B0604020202020204" pitchFamily="34" charset="0"/>
              <a:buChar char="•"/>
              <a:defRPr/>
            </a:pPr>
            <a:r>
              <a:rPr lang="en-US" sz="1200" spc="-8" dirty="0">
                <a:solidFill>
                  <a:srgbClr val="FFFFFF"/>
                </a:solidFill>
                <a:latin typeface="Arial" panose="020B0604020202020204" pitchFamily="34" charset="0"/>
                <a:cs typeface="Arial" panose="020B0604020202020204" pitchFamily="34" charset="0"/>
              </a:rPr>
              <a:t>Strategic partnerships</a:t>
            </a:r>
          </a:p>
          <a:p>
            <a:pPr marL="228594" indent="-228594" defTabSz="1219140">
              <a:spcAft>
                <a:spcPts val="800"/>
              </a:spcAft>
              <a:buClr>
                <a:srgbClr val="5FF0FF"/>
              </a:buClr>
              <a:buFont typeface="Arial" panose="020B0604020202020204" pitchFamily="34" charset="0"/>
              <a:buChar char="•"/>
              <a:defRPr/>
            </a:pPr>
            <a:r>
              <a:rPr lang="en-US" sz="1200" spc="-8" dirty="0">
                <a:solidFill>
                  <a:srgbClr val="FFFFFF"/>
                </a:solidFill>
                <a:latin typeface="Arial" panose="020B0604020202020204" pitchFamily="34" charset="0"/>
                <a:cs typeface="Arial" panose="020B0604020202020204" pitchFamily="34" charset="0"/>
              </a:rPr>
              <a:t>Consistent client referrals</a:t>
            </a:r>
          </a:p>
          <a:p>
            <a:pPr marL="228594" indent="-228594" defTabSz="1219140">
              <a:spcAft>
                <a:spcPts val="800"/>
              </a:spcAft>
              <a:buClr>
                <a:srgbClr val="5FF0FF"/>
              </a:buClr>
              <a:buFont typeface="Arial" panose="020B0604020202020204" pitchFamily="34" charset="0"/>
              <a:buChar char="•"/>
              <a:defRPr/>
            </a:pPr>
            <a:r>
              <a:rPr lang="en-US" sz="1200" spc="-8" dirty="0">
                <a:solidFill>
                  <a:srgbClr val="FFFFFF"/>
                </a:solidFill>
                <a:latin typeface="Arial" panose="020B0604020202020204" pitchFamily="34" charset="0"/>
                <a:cs typeface="Arial" panose="020B0604020202020204" pitchFamily="34" charset="0"/>
              </a:rPr>
              <a:t>Social prospecting</a:t>
            </a:r>
          </a:p>
        </p:txBody>
      </p:sp>
      <p:sp>
        <p:nvSpPr>
          <p:cNvPr id="23" name="TextBox 22">
            <a:extLst>
              <a:ext uri="{FF2B5EF4-FFF2-40B4-BE49-F238E27FC236}">
                <a16:creationId xmlns:a16="http://schemas.microsoft.com/office/drawing/2014/main" id="{66E86D6A-1BE2-4923-9937-B6086FFF5358}"/>
              </a:ext>
            </a:extLst>
          </p:cNvPr>
          <p:cNvSpPr txBox="1"/>
          <p:nvPr/>
        </p:nvSpPr>
        <p:spPr>
          <a:xfrm>
            <a:off x="1064547" y="4262587"/>
            <a:ext cx="2772708" cy="1477328"/>
          </a:xfrm>
          <a:prstGeom prst="rect">
            <a:avLst/>
          </a:prstGeom>
          <a:noFill/>
        </p:spPr>
        <p:txBody>
          <a:bodyPr wrap="square" lIns="0" tIns="0" rIns="0" bIns="0" rtlCol="0" anchor="t">
            <a:spAutoFit/>
          </a:bodyPr>
          <a:lstStyle/>
          <a:p>
            <a:pPr defTabSz="1219140">
              <a:spcAft>
                <a:spcPts val="800"/>
              </a:spcAft>
              <a:defRPr/>
            </a:pPr>
            <a:r>
              <a:rPr lang="en-US" sz="1600" b="1" dirty="0">
                <a:solidFill>
                  <a:srgbClr val="FFFFFF"/>
                </a:solidFill>
                <a:latin typeface="Arial" panose="020B0604020202020204" pitchFamily="34" charset="0"/>
                <a:cs typeface="Arial" panose="020B0604020202020204" pitchFamily="34" charset="0"/>
              </a:rPr>
              <a:t>Client Service</a:t>
            </a:r>
            <a:br>
              <a:rPr lang="en-US" sz="1600" b="1" dirty="0">
                <a:solidFill>
                  <a:srgbClr val="FFFFFF"/>
                </a:solidFill>
                <a:latin typeface="Arial" panose="020B0604020202020204" pitchFamily="34" charset="0"/>
                <a:cs typeface="Arial" panose="020B0604020202020204" pitchFamily="34" charset="0"/>
              </a:rPr>
            </a:br>
            <a:r>
              <a:rPr lang="en-US" sz="1200" spc="-8" dirty="0">
                <a:solidFill>
                  <a:srgbClr val="FFFFFF"/>
                </a:solidFill>
                <a:latin typeface="Arial" panose="020B0604020202020204" pitchFamily="34" charset="0"/>
                <a:cs typeface="Arial" panose="020B0604020202020204" pitchFamily="34" charset="0"/>
              </a:rPr>
              <a:t>Craft an exceptional client</a:t>
            </a:r>
            <a:br>
              <a:rPr lang="en-US" sz="1200" spc="-8" dirty="0">
                <a:solidFill>
                  <a:srgbClr val="FFFFFF"/>
                </a:solidFill>
                <a:latin typeface="Arial" panose="020B0604020202020204" pitchFamily="34" charset="0"/>
                <a:cs typeface="Arial" panose="020B0604020202020204" pitchFamily="34" charset="0"/>
              </a:rPr>
            </a:br>
            <a:r>
              <a:rPr lang="en-US" sz="1200" spc="-8" dirty="0">
                <a:solidFill>
                  <a:srgbClr val="FFFFFF"/>
                </a:solidFill>
                <a:latin typeface="Arial" panose="020B0604020202020204" pitchFamily="34" charset="0"/>
                <a:cs typeface="Arial" panose="020B0604020202020204" pitchFamily="34" charset="0"/>
              </a:rPr>
              <a:t>experience by implementing:</a:t>
            </a:r>
          </a:p>
          <a:p>
            <a:pPr marL="228594" indent="-228594" defTabSz="1219140">
              <a:spcAft>
                <a:spcPts val="800"/>
              </a:spcAft>
              <a:buClr>
                <a:srgbClr val="5FF0FF"/>
              </a:buClr>
              <a:buFont typeface="Arial" panose="020B0604020202020204" pitchFamily="34" charset="0"/>
              <a:buChar char="•"/>
              <a:defRPr/>
            </a:pPr>
            <a:r>
              <a:rPr lang="fr-FR" sz="1200" spc="-8" dirty="0">
                <a:solidFill>
                  <a:srgbClr val="FFFFFF"/>
                </a:solidFill>
                <a:latin typeface="Arial" panose="020B0604020202020204" pitchFamily="34" charset="0"/>
                <a:cs typeface="Arial" panose="020B0604020202020204" pitchFamily="34" charset="0"/>
              </a:rPr>
              <a:t>Segmentation strategy</a:t>
            </a:r>
          </a:p>
          <a:p>
            <a:pPr marL="228594" indent="-228594" defTabSz="1219140">
              <a:spcAft>
                <a:spcPts val="800"/>
              </a:spcAft>
              <a:buClr>
                <a:srgbClr val="5FF0FF"/>
              </a:buClr>
              <a:buFont typeface="Arial" panose="020B0604020202020204" pitchFamily="34" charset="0"/>
              <a:buChar char="•"/>
              <a:defRPr/>
            </a:pPr>
            <a:r>
              <a:rPr lang="fr-FR" sz="1200" spc="-8" dirty="0">
                <a:solidFill>
                  <a:srgbClr val="FFFFFF"/>
                </a:solidFill>
                <a:latin typeface="Arial" panose="020B0604020202020204" pitchFamily="34" charset="0"/>
                <a:cs typeface="Arial" panose="020B0604020202020204" pitchFamily="34" charset="0"/>
              </a:rPr>
              <a:t>Service stratification model</a:t>
            </a:r>
          </a:p>
          <a:p>
            <a:pPr marL="228594" indent="-228594" defTabSz="1219140">
              <a:spcAft>
                <a:spcPts val="800"/>
              </a:spcAft>
              <a:buClr>
                <a:srgbClr val="5FF0FF"/>
              </a:buClr>
              <a:buFont typeface="Arial" panose="020B0604020202020204" pitchFamily="34" charset="0"/>
              <a:buChar char="•"/>
              <a:defRPr/>
            </a:pPr>
            <a:r>
              <a:rPr lang="fr-FR" sz="1200" spc="-8" dirty="0">
                <a:solidFill>
                  <a:srgbClr val="FFFFFF"/>
                </a:solidFill>
                <a:latin typeface="Arial" panose="020B0604020202020204" pitchFamily="34" charset="0"/>
                <a:cs typeface="Arial" panose="020B0604020202020204" pitchFamily="34" charset="0"/>
              </a:rPr>
              <a:t>Client communication structure</a:t>
            </a:r>
          </a:p>
        </p:txBody>
      </p:sp>
      <p:sp>
        <p:nvSpPr>
          <p:cNvPr id="25" name="TextBox 24">
            <a:extLst>
              <a:ext uri="{FF2B5EF4-FFF2-40B4-BE49-F238E27FC236}">
                <a16:creationId xmlns:a16="http://schemas.microsoft.com/office/drawing/2014/main" id="{D666B64C-8D89-45AF-846F-C52D32AA4816}"/>
              </a:ext>
            </a:extLst>
          </p:cNvPr>
          <p:cNvSpPr txBox="1"/>
          <p:nvPr/>
        </p:nvSpPr>
        <p:spPr>
          <a:xfrm>
            <a:off x="8354746" y="2151959"/>
            <a:ext cx="3341709" cy="1477328"/>
          </a:xfrm>
          <a:prstGeom prst="rect">
            <a:avLst/>
          </a:prstGeom>
          <a:noFill/>
        </p:spPr>
        <p:txBody>
          <a:bodyPr wrap="square" lIns="0" tIns="0" rIns="0" bIns="0" rtlCol="0" anchor="t">
            <a:spAutoFit/>
          </a:bodyPr>
          <a:lstStyle/>
          <a:p>
            <a:pPr defTabSz="1219140">
              <a:spcAft>
                <a:spcPts val="800"/>
              </a:spcAft>
              <a:defRPr/>
            </a:pPr>
            <a:r>
              <a:rPr lang="en-US" sz="1600" b="1" dirty="0">
                <a:solidFill>
                  <a:srgbClr val="FFFFFF"/>
                </a:solidFill>
                <a:latin typeface="Arial" panose="020B0604020202020204" pitchFamily="34" charset="0"/>
                <a:cs typeface="Arial" panose="020B0604020202020204" pitchFamily="34" charset="0"/>
              </a:rPr>
              <a:t>Wealth Management</a:t>
            </a:r>
            <a:br>
              <a:rPr lang="en-US" sz="1600" b="1" dirty="0">
                <a:solidFill>
                  <a:srgbClr val="FFFFFF"/>
                </a:solidFill>
                <a:latin typeface="Arial" panose="020B0604020202020204" pitchFamily="34" charset="0"/>
                <a:cs typeface="Arial" panose="020B0604020202020204" pitchFamily="34" charset="0"/>
              </a:rPr>
            </a:br>
            <a:r>
              <a:rPr lang="en-US" sz="1200" spc="-8" dirty="0">
                <a:solidFill>
                  <a:srgbClr val="FFFFFF"/>
                </a:solidFill>
                <a:latin typeface="Arial" panose="020B0604020202020204" pitchFamily="34" charset="0"/>
                <a:cs typeface="Arial" panose="020B0604020202020204" pitchFamily="34" charset="0"/>
              </a:rPr>
              <a:t>Implement a comprehensive wealth</a:t>
            </a:r>
            <a:br>
              <a:rPr lang="en-US" sz="1200" spc="-8" dirty="0">
                <a:solidFill>
                  <a:srgbClr val="FFFFFF"/>
                </a:solidFill>
                <a:latin typeface="Arial" panose="020B0604020202020204" pitchFamily="34" charset="0"/>
                <a:cs typeface="Arial" panose="020B0604020202020204" pitchFamily="34" charset="0"/>
              </a:rPr>
            </a:br>
            <a:r>
              <a:rPr lang="en-US" sz="1200" spc="-8" dirty="0">
                <a:solidFill>
                  <a:srgbClr val="FFFFFF"/>
                </a:solidFill>
                <a:latin typeface="Arial" panose="020B0604020202020204" pitchFamily="34" charset="0"/>
                <a:cs typeface="Arial" panose="020B0604020202020204" pitchFamily="34" charset="0"/>
              </a:rPr>
              <a:t>management strategy by integrating:</a:t>
            </a:r>
          </a:p>
          <a:p>
            <a:pPr marL="228594" indent="-228594" defTabSz="1219140">
              <a:spcAft>
                <a:spcPts val="800"/>
              </a:spcAft>
              <a:buClr>
                <a:srgbClr val="5FF0FF"/>
              </a:buClr>
              <a:buFont typeface="Arial" panose="020B0604020202020204" pitchFamily="34" charset="0"/>
              <a:buChar char="•"/>
              <a:defRPr/>
            </a:pPr>
            <a:r>
              <a:rPr lang="en-US" sz="1200" spc="-8" dirty="0">
                <a:solidFill>
                  <a:srgbClr val="FFFFFF"/>
                </a:solidFill>
                <a:latin typeface="Arial" panose="020B0604020202020204" pitchFamily="34" charset="0"/>
                <a:cs typeface="Arial" panose="020B0604020202020204" pitchFamily="34" charset="0"/>
              </a:rPr>
              <a:t>Deep discovery processes</a:t>
            </a:r>
          </a:p>
          <a:p>
            <a:pPr marL="228594" indent="-228594" defTabSz="1219140">
              <a:spcAft>
                <a:spcPts val="800"/>
              </a:spcAft>
              <a:buClr>
                <a:srgbClr val="5FF0FF"/>
              </a:buClr>
              <a:buFont typeface="Arial" panose="020B0604020202020204" pitchFamily="34" charset="0"/>
              <a:buChar char="•"/>
              <a:defRPr/>
            </a:pPr>
            <a:r>
              <a:rPr lang="en-US" sz="1200" spc="-8" dirty="0">
                <a:solidFill>
                  <a:srgbClr val="FFFFFF"/>
                </a:solidFill>
                <a:latin typeface="Arial" panose="020B0604020202020204" pitchFamily="34" charset="0"/>
                <a:cs typeface="Arial" panose="020B0604020202020204" pitchFamily="34" charset="0"/>
              </a:rPr>
              <a:t>Wealth management implementation tool</a:t>
            </a:r>
          </a:p>
          <a:p>
            <a:pPr marL="228594" indent="-228594" defTabSz="1219140">
              <a:spcAft>
                <a:spcPts val="800"/>
              </a:spcAft>
              <a:buClr>
                <a:srgbClr val="5FF0FF"/>
              </a:buClr>
              <a:buFont typeface="Arial" panose="020B0604020202020204" pitchFamily="34" charset="0"/>
              <a:buChar char="•"/>
              <a:defRPr/>
            </a:pPr>
            <a:r>
              <a:rPr lang="en-US" sz="1200" spc="-8" dirty="0">
                <a:solidFill>
                  <a:srgbClr val="FFFFFF"/>
                </a:solidFill>
                <a:latin typeface="Arial" panose="020B0604020202020204" pitchFamily="34" charset="0"/>
                <a:cs typeface="Arial" panose="020B0604020202020204" pitchFamily="34" charset="0"/>
              </a:rPr>
              <a:t>Comprehensive annual review structure</a:t>
            </a:r>
          </a:p>
        </p:txBody>
      </p:sp>
      <p:sp>
        <p:nvSpPr>
          <p:cNvPr id="27" name="TextBox 26">
            <a:extLst>
              <a:ext uri="{FF2B5EF4-FFF2-40B4-BE49-F238E27FC236}">
                <a16:creationId xmlns:a16="http://schemas.microsoft.com/office/drawing/2014/main" id="{AE1E1987-B418-4BBB-9BC4-D9C09CA0D8C5}"/>
              </a:ext>
            </a:extLst>
          </p:cNvPr>
          <p:cNvSpPr txBox="1"/>
          <p:nvPr/>
        </p:nvSpPr>
        <p:spPr>
          <a:xfrm>
            <a:off x="8354746" y="4262587"/>
            <a:ext cx="2772708" cy="1477328"/>
          </a:xfrm>
          <a:prstGeom prst="rect">
            <a:avLst/>
          </a:prstGeom>
          <a:noFill/>
        </p:spPr>
        <p:txBody>
          <a:bodyPr wrap="square" lIns="0" tIns="0" rIns="0" bIns="0" rtlCol="0" anchor="t">
            <a:spAutoFit/>
          </a:bodyPr>
          <a:lstStyle/>
          <a:p>
            <a:pPr defTabSz="1219140">
              <a:spcAft>
                <a:spcPts val="800"/>
              </a:spcAft>
              <a:defRPr/>
            </a:pPr>
            <a:r>
              <a:rPr lang="en-US" sz="1600" b="1" dirty="0">
                <a:solidFill>
                  <a:srgbClr val="FFFFFF"/>
                </a:solidFill>
                <a:latin typeface="Arial" panose="020B0604020202020204" pitchFamily="34" charset="0"/>
                <a:cs typeface="Arial" panose="020B0604020202020204" pitchFamily="34" charset="0"/>
              </a:rPr>
              <a:t>Practice Management</a:t>
            </a:r>
            <a:br>
              <a:rPr lang="en-US" sz="1600" b="1" dirty="0">
                <a:solidFill>
                  <a:srgbClr val="FFFFFF"/>
                </a:solidFill>
                <a:latin typeface="Arial" panose="020B0604020202020204" pitchFamily="34" charset="0"/>
                <a:cs typeface="Arial" panose="020B0604020202020204" pitchFamily="34" charset="0"/>
              </a:rPr>
            </a:br>
            <a:r>
              <a:rPr lang="en-US" sz="1200" spc="-8" dirty="0">
                <a:solidFill>
                  <a:srgbClr val="FFFFFF"/>
                </a:solidFill>
                <a:latin typeface="Arial" panose="020B0604020202020204" pitchFamily="34" charset="0"/>
                <a:cs typeface="Arial" panose="020B0604020202020204" pitchFamily="34" charset="0"/>
              </a:rPr>
              <a:t>Construct a high-performance</a:t>
            </a:r>
            <a:br>
              <a:rPr lang="en-US" sz="1200" spc="-8" dirty="0">
                <a:solidFill>
                  <a:srgbClr val="FFFFFF"/>
                </a:solidFill>
                <a:latin typeface="Arial" panose="020B0604020202020204" pitchFamily="34" charset="0"/>
                <a:cs typeface="Arial" panose="020B0604020202020204" pitchFamily="34" charset="0"/>
              </a:rPr>
            </a:br>
            <a:r>
              <a:rPr lang="en-US" sz="1200" spc="-8" dirty="0">
                <a:solidFill>
                  <a:srgbClr val="FFFFFF"/>
                </a:solidFill>
                <a:latin typeface="Arial" panose="020B0604020202020204" pitchFamily="34" charset="0"/>
                <a:cs typeface="Arial" panose="020B0604020202020204" pitchFamily="34" charset="0"/>
              </a:rPr>
              <a:t>practice by instituting: </a:t>
            </a:r>
          </a:p>
          <a:p>
            <a:pPr marL="228594" indent="-228594" defTabSz="1219140">
              <a:spcAft>
                <a:spcPts val="800"/>
              </a:spcAft>
              <a:buClr>
                <a:srgbClr val="5FF0FF"/>
              </a:buClr>
              <a:buFont typeface="Arial" panose="020B0604020202020204" pitchFamily="34" charset="0"/>
              <a:buChar char="•"/>
              <a:defRPr/>
            </a:pPr>
            <a:r>
              <a:rPr lang="en-US" sz="1200" spc="-8" dirty="0">
                <a:solidFill>
                  <a:srgbClr val="FFFFFF"/>
                </a:solidFill>
                <a:latin typeface="Arial" panose="020B0604020202020204" pitchFamily="34" charset="0"/>
                <a:cs typeface="Arial" panose="020B0604020202020204" pitchFamily="34" charset="0"/>
              </a:rPr>
              <a:t>Synergistic team structure</a:t>
            </a:r>
          </a:p>
          <a:p>
            <a:pPr marL="228594" indent="-228594" defTabSz="1219140">
              <a:spcAft>
                <a:spcPts val="800"/>
              </a:spcAft>
              <a:buClr>
                <a:srgbClr val="5FF0FF"/>
              </a:buClr>
              <a:buFont typeface="Arial" panose="020B0604020202020204" pitchFamily="34" charset="0"/>
              <a:buChar char="•"/>
              <a:defRPr/>
            </a:pPr>
            <a:r>
              <a:rPr lang="en-US" sz="1200" spc="-8" dirty="0">
                <a:solidFill>
                  <a:srgbClr val="FFFFFF"/>
                </a:solidFill>
                <a:latin typeface="Arial" panose="020B0604020202020204" pitchFamily="34" charset="0"/>
                <a:cs typeface="Arial" panose="020B0604020202020204" pitchFamily="34" charset="0"/>
              </a:rPr>
              <a:t>Collaborative culture</a:t>
            </a:r>
          </a:p>
          <a:p>
            <a:pPr marL="228594" indent="-228594" defTabSz="1219140">
              <a:spcAft>
                <a:spcPts val="800"/>
              </a:spcAft>
              <a:buClr>
                <a:srgbClr val="5FF0FF"/>
              </a:buClr>
              <a:buFont typeface="Arial" panose="020B0604020202020204" pitchFamily="34" charset="0"/>
              <a:buChar char="•"/>
              <a:defRPr/>
            </a:pPr>
            <a:r>
              <a:rPr lang="en-US" sz="1200" spc="-8" dirty="0">
                <a:solidFill>
                  <a:srgbClr val="FFFFFF"/>
                </a:solidFill>
                <a:latin typeface="Arial" panose="020B0604020202020204" pitchFamily="34" charset="0"/>
                <a:cs typeface="Arial" panose="020B0604020202020204" pitchFamily="34" charset="0"/>
              </a:rPr>
              <a:t>Long-term succession planning</a:t>
            </a:r>
          </a:p>
        </p:txBody>
      </p:sp>
      <p:sp>
        <p:nvSpPr>
          <p:cNvPr id="30" name="Rectangle 29">
            <a:extLst>
              <a:ext uri="{FF2B5EF4-FFF2-40B4-BE49-F238E27FC236}">
                <a16:creationId xmlns:a16="http://schemas.microsoft.com/office/drawing/2014/main" id="{5B999C4B-2F24-495B-AD34-7B262A57F1C8}"/>
              </a:ext>
            </a:extLst>
          </p:cNvPr>
          <p:cNvSpPr/>
          <p:nvPr/>
        </p:nvSpPr>
        <p:spPr>
          <a:xfrm>
            <a:off x="382588" y="899625"/>
            <a:ext cx="11425237" cy="285143"/>
          </a:xfrm>
          <a:prstGeom prst="rect">
            <a:avLst/>
          </a:prstGeom>
        </p:spPr>
        <p:txBody>
          <a:bodyPr wrap="square" lIns="0" tIns="0" rIns="0" bIns="0">
            <a:spAutoFit/>
          </a:bodyPr>
          <a:lstStyle/>
          <a:p>
            <a:pPr defTabSz="1219170">
              <a:lnSpc>
                <a:spcPct val="107000"/>
              </a:lnSpc>
              <a:spcAft>
                <a:spcPts val="1067"/>
              </a:spcAft>
            </a:pPr>
            <a:r>
              <a:rPr lang="en-US" sz="1867" dirty="0">
                <a:solidFill>
                  <a:srgbClr val="FFFFFF"/>
                </a:solidFill>
                <a:latin typeface="Arial" panose="020B0604020202020204" pitchFamily="34" charset="0"/>
                <a:ea typeface="Calibri" panose="020F0502020204030204" pitchFamily="34" charset="0"/>
                <a:cs typeface="Times New Roman" panose="02020603050405020304" pitchFamily="18" charset="0"/>
              </a:rPr>
              <a:t>The four rooms of your practice</a:t>
            </a:r>
          </a:p>
        </p:txBody>
      </p:sp>
      <p:sp>
        <p:nvSpPr>
          <p:cNvPr id="21" name="Rectangle 20">
            <a:extLst>
              <a:ext uri="{FF2B5EF4-FFF2-40B4-BE49-F238E27FC236}">
                <a16:creationId xmlns:a16="http://schemas.microsoft.com/office/drawing/2014/main" id="{038A88AF-E9EB-4BAE-9A29-605B8E2270C3}"/>
              </a:ext>
            </a:extLst>
          </p:cNvPr>
          <p:cNvSpPr/>
          <p:nvPr/>
        </p:nvSpPr>
        <p:spPr>
          <a:xfrm>
            <a:off x="2090671" y="6666144"/>
            <a:ext cx="8010659" cy="123111"/>
          </a:xfrm>
          <a:prstGeom prst="rect">
            <a:avLst/>
          </a:prstGeom>
        </p:spPr>
        <p:txBody>
          <a:bodyPr wrap="square" lIns="0" tIns="0" rIns="0" bIns="0">
            <a:spAutoFit/>
          </a:bodyPr>
          <a:lstStyle/>
          <a:p>
            <a:pPr algn="ctr" defTabSz="1219170"/>
            <a:r>
              <a:rPr lang="en-US" sz="800" dirty="0">
                <a:solidFill>
                  <a:srgbClr val="FFFFFF"/>
                </a:solidFill>
                <a:latin typeface="Arial" panose="020B0604020202020204" pitchFamily="34" charset="0"/>
                <a:cs typeface="Arial" panose="020B0604020202020204" pitchFamily="34" charset="0"/>
              </a:rPr>
              <a:t>FOR INSTITUTIONAL INVESTOR USE ONLY - NOT FOR USE WITH THE PUBLIC </a:t>
            </a:r>
          </a:p>
        </p:txBody>
      </p:sp>
      <p:sp>
        <p:nvSpPr>
          <p:cNvPr id="24" name="Rectangle 23">
            <a:extLst>
              <a:ext uri="{FF2B5EF4-FFF2-40B4-BE49-F238E27FC236}">
                <a16:creationId xmlns:a16="http://schemas.microsoft.com/office/drawing/2014/main" id="{7A86C71C-E03C-4867-9F31-681B4271390D}"/>
              </a:ext>
            </a:extLst>
          </p:cNvPr>
          <p:cNvSpPr/>
          <p:nvPr/>
        </p:nvSpPr>
        <p:spPr>
          <a:xfrm>
            <a:off x="5440373" y="6488536"/>
            <a:ext cx="1311256" cy="123111"/>
          </a:xfrm>
          <a:prstGeom prst="rect">
            <a:avLst/>
          </a:prstGeom>
        </p:spPr>
        <p:txBody>
          <a:bodyPr wrap="none" lIns="0" tIns="0" rIns="0" bIns="0">
            <a:spAutoFit/>
          </a:bodyPr>
          <a:lstStyle/>
          <a:p>
            <a:pPr algn="ctr" defTabSz="1219170"/>
            <a:r>
              <a:rPr lang="en-US" sz="800" dirty="0">
                <a:solidFill>
                  <a:srgbClr val="FFFFFF"/>
                </a:solidFill>
                <a:latin typeface="Arial" panose="020B0604020202020204" pitchFamily="34" charset="0"/>
                <a:cs typeface="Arial" panose="020B0604020202020204" pitchFamily="34" charset="0"/>
              </a:rPr>
              <a:t>For illustrative purposes only</a:t>
            </a:r>
          </a:p>
        </p:txBody>
      </p:sp>
    </p:spTree>
    <p:extLst>
      <p:ext uri="{BB962C8B-B14F-4D97-AF65-F5344CB8AC3E}">
        <p14:creationId xmlns:p14="http://schemas.microsoft.com/office/powerpoint/2010/main" val="378549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7F8917-B069-4089-B907-BE5899DF0E88}"/>
              </a:ext>
            </a:extLst>
          </p:cNvPr>
          <p:cNvSpPr/>
          <p:nvPr/>
        </p:nvSpPr>
        <p:spPr>
          <a:xfrm>
            <a:off x="0" y="0"/>
            <a:ext cx="12192000" cy="6858000"/>
          </a:xfrm>
          <a:prstGeom prst="rect">
            <a:avLst/>
          </a:prstGeom>
          <a:solidFill>
            <a:srgbClr val="000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Arial" panose="020B0604020202020204" pitchFamily="34" charset="0"/>
            </a:endParaRPr>
          </a:p>
        </p:txBody>
      </p:sp>
      <p:sp>
        <p:nvSpPr>
          <p:cNvPr id="5" name="Slide Number Placeholder 4">
            <a:extLst>
              <a:ext uri="{FF2B5EF4-FFF2-40B4-BE49-F238E27FC236}">
                <a16:creationId xmlns:a16="http://schemas.microsoft.com/office/drawing/2014/main" id="{64220ADE-596B-4264-B03E-C9C9795062DE}"/>
              </a:ext>
            </a:extLst>
          </p:cNvPr>
          <p:cNvSpPr>
            <a:spLocks noGrp="1"/>
          </p:cNvSpPr>
          <p:nvPr>
            <p:ph type="sldNum" sz="quarter" idx="20"/>
          </p:nvPr>
        </p:nvSpPr>
        <p:spPr/>
        <p:txBody>
          <a:bodyPr/>
          <a:lstStyle/>
          <a:p>
            <a:pPr defTabSz="1219170"/>
            <a:fld id="{D72647B1-BF87-4146-AB30-11EFEA1AFECC}" type="slidenum">
              <a:rPr lang="en-US">
                <a:solidFill>
                  <a:srgbClr val="FFFFFF"/>
                </a:solidFill>
              </a:rPr>
              <a:pPr defTabSz="1219170"/>
              <a:t>4</a:t>
            </a:fld>
            <a:endParaRPr lang="en-US" dirty="0">
              <a:solidFill>
                <a:srgbClr val="FFFFFF"/>
              </a:solidFill>
            </a:endParaRPr>
          </a:p>
        </p:txBody>
      </p:sp>
      <p:pic>
        <p:nvPicPr>
          <p:cNvPr id="14" name="ivz_logo">
            <a:extLst>
              <a:ext uri="{FF2B5EF4-FFF2-40B4-BE49-F238E27FC236}">
                <a16:creationId xmlns:a16="http://schemas.microsoft.com/office/drawing/2014/main" id="{EEB3C548-4E90-44A8-B95F-FF5F961C287B}"/>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a:ext>
            </a:extLst>
          </a:blip>
          <a:srcRect/>
          <a:stretch/>
        </p:blipFill>
        <p:spPr>
          <a:xfrm>
            <a:off x="385199" y="6460334"/>
            <a:ext cx="853203" cy="149607"/>
          </a:xfrm>
          <a:prstGeom prst="rect">
            <a:avLst/>
          </a:prstGeom>
        </p:spPr>
      </p:pic>
      <p:grpSp>
        <p:nvGrpSpPr>
          <p:cNvPr id="7" name="Group 6">
            <a:extLst>
              <a:ext uri="{FF2B5EF4-FFF2-40B4-BE49-F238E27FC236}">
                <a16:creationId xmlns:a16="http://schemas.microsoft.com/office/drawing/2014/main" id="{D71E5E20-3E62-4E13-9EF2-BF724BC32304}"/>
              </a:ext>
            </a:extLst>
          </p:cNvPr>
          <p:cNvGrpSpPr/>
          <p:nvPr/>
        </p:nvGrpSpPr>
        <p:grpSpPr>
          <a:xfrm>
            <a:off x="2098262" y="1446257"/>
            <a:ext cx="7995477" cy="3965487"/>
            <a:chOff x="1120530" y="1297295"/>
            <a:chExt cx="7995477" cy="3965487"/>
          </a:xfrm>
        </p:grpSpPr>
        <p:grpSp>
          <p:nvGrpSpPr>
            <p:cNvPr id="6" name="Group 5">
              <a:extLst>
                <a:ext uri="{FF2B5EF4-FFF2-40B4-BE49-F238E27FC236}">
                  <a16:creationId xmlns:a16="http://schemas.microsoft.com/office/drawing/2014/main" id="{CF86F7D3-0E37-4F14-8A2A-75AC41207314}"/>
                </a:ext>
              </a:extLst>
            </p:cNvPr>
            <p:cNvGrpSpPr/>
            <p:nvPr/>
          </p:nvGrpSpPr>
          <p:grpSpPr>
            <a:xfrm>
              <a:off x="5150520" y="1297295"/>
              <a:ext cx="3965487" cy="3965487"/>
              <a:chOff x="4133484" y="2010160"/>
              <a:chExt cx="1814401" cy="1814401"/>
            </a:xfrm>
          </p:grpSpPr>
          <p:sp>
            <p:nvSpPr>
              <p:cNvPr id="8" name="Rectangle 7">
                <a:extLst>
                  <a:ext uri="{FF2B5EF4-FFF2-40B4-BE49-F238E27FC236}">
                    <a16:creationId xmlns:a16="http://schemas.microsoft.com/office/drawing/2014/main" id="{E059E320-5AEB-4051-8E4B-8CADC8CA7D47}"/>
                  </a:ext>
                </a:extLst>
              </p:cNvPr>
              <p:cNvSpPr/>
              <p:nvPr/>
            </p:nvSpPr>
            <p:spPr>
              <a:xfrm>
                <a:off x="4133484" y="2010160"/>
                <a:ext cx="1814401" cy="18144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srgbClr val="FFFFFF"/>
                  </a:solidFill>
                  <a:latin typeface="Arial" panose="020B0604020202020204" pitchFamily="34" charset="0"/>
                </a:endParaRPr>
              </a:p>
            </p:txBody>
          </p:sp>
          <p:pic>
            <p:nvPicPr>
              <p:cNvPr id="19" name="!!team">
                <a:extLst>
                  <a:ext uri="{FF2B5EF4-FFF2-40B4-BE49-F238E27FC236}">
                    <a16:creationId xmlns:a16="http://schemas.microsoft.com/office/drawing/2014/main" id="{4D84C5CB-F0D4-4DB6-9FAD-F889384E8F40}"/>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rcRect/>
              <a:stretch/>
            </p:blipFill>
            <p:spPr>
              <a:xfrm>
                <a:off x="4589097" y="2572627"/>
                <a:ext cx="903172" cy="689464"/>
              </a:xfrm>
              <a:prstGeom prst="rect">
                <a:avLst/>
              </a:prstGeom>
            </p:spPr>
          </p:pic>
        </p:grpSp>
        <p:sp>
          <p:nvSpPr>
            <p:cNvPr id="20" name="TextBox 19">
              <a:extLst>
                <a:ext uri="{FF2B5EF4-FFF2-40B4-BE49-F238E27FC236}">
                  <a16:creationId xmlns:a16="http://schemas.microsoft.com/office/drawing/2014/main" id="{6ECFCB07-97CE-45AE-9B44-E7A85FCDBCBA}"/>
                </a:ext>
              </a:extLst>
            </p:cNvPr>
            <p:cNvSpPr txBox="1"/>
            <p:nvPr/>
          </p:nvSpPr>
          <p:spPr>
            <a:xfrm>
              <a:off x="1120530" y="1494934"/>
              <a:ext cx="3236865" cy="3570208"/>
            </a:xfrm>
            <a:prstGeom prst="rect">
              <a:avLst/>
            </a:prstGeom>
            <a:noFill/>
          </p:spPr>
          <p:txBody>
            <a:bodyPr wrap="square" lIns="0" tIns="0" rIns="0" bIns="0" rtlCol="0" anchor="t">
              <a:spAutoFit/>
            </a:bodyPr>
            <a:lstStyle/>
            <a:p>
              <a:pPr defTabSz="1219140">
                <a:spcAft>
                  <a:spcPts val="1800"/>
                </a:spcAft>
                <a:defRPr/>
              </a:pPr>
              <a:r>
                <a:rPr lang="en-US" sz="3600" b="1" dirty="0">
                  <a:solidFill>
                    <a:srgbClr val="FFFFFF"/>
                  </a:solidFill>
                  <a:latin typeface="Arial" panose="020B0604020202020204" pitchFamily="34" charset="0"/>
                  <a:cs typeface="Arial" panose="020B0604020202020204" pitchFamily="34" charset="0"/>
                </a:rPr>
                <a:t>New Business Development</a:t>
              </a:r>
              <a:endParaRPr lang="en-US" sz="1600" b="1" dirty="0">
                <a:solidFill>
                  <a:srgbClr val="FFFFFF"/>
                </a:solidFill>
                <a:latin typeface="Arial" panose="020B0604020202020204" pitchFamily="34" charset="0"/>
                <a:cs typeface="Arial" panose="020B0604020202020204" pitchFamily="34" charset="0"/>
              </a:endParaRPr>
            </a:p>
            <a:p>
              <a:pPr defTabSz="1219140">
                <a:spcAft>
                  <a:spcPts val="1800"/>
                </a:spcAft>
                <a:defRPr/>
              </a:pPr>
              <a:r>
                <a:rPr lang="en-US" sz="2000" spc="-8" dirty="0">
                  <a:solidFill>
                    <a:srgbClr val="FFFFFF"/>
                  </a:solidFill>
                  <a:latin typeface="Arial" panose="020B0604020202020204" pitchFamily="34" charset="0"/>
                  <a:cs typeface="Arial" panose="020B0604020202020204" pitchFamily="34" charset="0"/>
                </a:rPr>
                <a:t>Create a consistent flow</a:t>
              </a:r>
              <a:br>
                <a:rPr lang="en-US" sz="2000" spc="-8" dirty="0">
                  <a:solidFill>
                    <a:srgbClr val="FFFFFF"/>
                  </a:solidFill>
                  <a:latin typeface="Arial" panose="020B0604020202020204" pitchFamily="34" charset="0"/>
                  <a:cs typeface="Arial" panose="020B0604020202020204" pitchFamily="34" charset="0"/>
                </a:rPr>
              </a:br>
              <a:r>
                <a:rPr lang="en-US" sz="2000" spc="-8" dirty="0">
                  <a:solidFill>
                    <a:srgbClr val="FFFFFF"/>
                  </a:solidFill>
                  <a:latin typeface="Arial" panose="020B0604020202020204" pitchFamily="34" charset="0"/>
                  <a:cs typeface="Arial" panose="020B0604020202020204" pitchFamily="34" charset="0"/>
                </a:rPr>
                <a:t>of new clients through:</a:t>
              </a:r>
            </a:p>
            <a:p>
              <a:pPr marL="228594" indent="-228594" defTabSz="1219140">
                <a:spcAft>
                  <a:spcPts val="1800"/>
                </a:spcAft>
                <a:buClr>
                  <a:srgbClr val="5FF0FF"/>
                </a:buClr>
                <a:buFont typeface="Arial" panose="020B0604020202020204" pitchFamily="34" charset="0"/>
                <a:buChar char="•"/>
                <a:defRPr/>
              </a:pPr>
              <a:r>
                <a:rPr lang="en-US" sz="2000" spc="-8" dirty="0">
                  <a:solidFill>
                    <a:srgbClr val="FFFFFF"/>
                  </a:solidFill>
                  <a:latin typeface="Arial" panose="020B0604020202020204" pitchFamily="34" charset="0"/>
                  <a:cs typeface="Arial" panose="020B0604020202020204" pitchFamily="34" charset="0"/>
                </a:rPr>
                <a:t>Strategic partnerships</a:t>
              </a:r>
            </a:p>
            <a:p>
              <a:pPr marL="228594" indent="-228594" defTabSz="1219140">
                <a:spcAft>
                  <a:spcPts val="1800"/>
                </a:spcAft>
                <a:buClr>
                  <a:srgbClr val="5FF0FF"/>
                </a:buClr>
                <a:buFont typeface="Arial" panose="020B0604020202020204" pitchFamily="34" charset="0"/>
                <a:buChar char="•"/>
                <a:defRPr/>
              </a:pPr>
              <a:r>
                <a:rPr lang="en-US" sz="2000" spc="-8" dirty="0">
                  <a:solidFill>
                    <a:srgbClr val="FFFFFF"/>
                  </a:solidFill>
                  <a:latin typeface="Arial" panose="020B0604020202020204" pitchFamily="34" charset="0"/>
                  <a:cs typeface="Arial" panose="020B0604020202020204" pitchFamily="34" charset="0"/>
                </a:rPr>
                <a:t>Consistent client referrals</a:t>
              </a:r>
            </a:p>
            <a:p>
              <a:pPr marL="228594" indent="-228594" defTabSz="1219140">
                <a:spcAft>
                  <a:spcPts val="1800"/>
                </a:spcAft>
                <a:buClr>
                  <a:srgbClr val="5FF0FF"/>
                </a:buClr>
                <a:buFont typeface="Arial" panose="020B0604020202020204" pitchFamily="34" charset="0"/>
                <a:buChar char="•"/>
                <a:defRPr/>
              </a:pPr>
              <a:r>
                <a:rPr lang="en-US" sz="2000" spc="-8" dirty="0">
                  <a:solidFill>
                    <a:srgbClr val="FFFFFF"/>
                  </a:solidFill>
                  <a:latin typeface="Arial" panose="020B0604020202020204" pitchFamily="34" charset="0"/>
                  <a:cs typeface="Arial" panose="020B0604020202020204" pitchFamily="34" charset="0"/>
                </a:rPr>
                <a:t>Social prospecting</a:t>
              </a:r>
            </a:p>
          </p:txBody>
        </p:sp>
      </p:grpSp>
      <p:sp>
        <p:nvSpPr>
          <p:cNvPr id="21" name="Rectangle 20">
            <a:extLst>
              <a:ext uri="{FF2B5EF4-FFF2-40B4-BE49-F238E27FC236}">
                <a16:creationId xmlns:a16="http://schemas.microsoft.com/office/drawing/2014/main" id="{038A88AF-E9EB-4BAE-9A29-605B8E2270C3}"/>
              </a:ext>
            </a:extLst>
          </p:cNvPr>
          <p:cNvSpPr/>
          <p:nvPr/>
        </p:nvSpPr>
        <p:spPr>
          <a:xfrm>
            <a:off x="2090671" y="6666144"/>
            <a:ext cx="8010659" cy="123111"/>
          </a:xfrm>
          <a:prstGeom prst="rect">
            <a:avLst/>
          </a:prstGeom>
        </p:spPr>
        <p:txBody>
          <a:bodyPr wrap="square" lIns="0" tIns="0" rIns="0" bIns="0">
            <a:spAutoFit/>
          </a:bodyPr>
          <a:lstStyle/>
          <a:p>
            <a:pPr algn="ctr" defTabSz="1219170"/>
            <a:r>
              <a:rPr lang="en-US" sz="800" dirty="0">
                <a:solidFill>
                  <a:srgbClr val="FFFFFF"/>
                </a:solidFill>
                <a:latin typeface="Arial" panose="020B0604020202020204" pitchFamily="34" charset="0"/>
                <a:cs typeface="Arial" panose="020B0604020202020204" pitchFamily="34" charset="0"/>
              </a:rPr>
              <a:t>FOR INSTITUTIONAL INVESTOR USE ONLY - NOT FOR USE WITH THE PUBLIC </a:t>
            </a:r>
          </a:p>
        </p:txBody>
      </p:sp>
      <p:sp>
        <p:nvSpPr>
          <p:cNvPr id="24" name="Rectangle 23">
            <a:extLst>
              <a:ext uri="{FF2B5EF4-FFF2-40B4-BE49-F238E27FC236}">
                <a16:creationId xmlns:a16="http://schemas.microsoft.com/office/drawing/2014/main" id="{7A86C71C-E03C-4867-9F31-681B4271390D}"/>
              </a:ext>
            </a:extLst>
          </p:cNvPr>
          <p:cNvSpPr/>
          <p:nvPr/>
        </p:nvSpPr>
        <p:spPr>
          <a:xfrm>
            <a:off x="5440373" y="6488536"/>
            <a:ext cx="1311256" cy="123111"/>
          </a:xfrm>
          <a:prstGeom prst="rect">
            <a:avLst/>
          </a:prstGeom>
        </p:spPr>
        <p:txBody>
          <a:bodyPr wrap="none" lIns="0" tIns="0" rIns="0" bIns="0">
            <a:spAutoFit/>
          </a:bodyPr>
          <a:lstStyle/>
          <a:p>
            <a:pPr algn="ctr" defTabSz="1219170"/>
            <a:r>
              <a:rPr lang="en-US" sz="800" dirty="0">
                <a:solidFill>
                  <a:srgbClr val="FFFFFF"/>
                </a:solidFill>
                <a:latin typeface="Arial" panose="020B0604020202020204" pitchFamily="34" charset="0"/>
                <a:cs typeface="Arial" panose="020B0604020202020204" pitchFamily="34" charset="0"/>
              </a:rPr>
              <a:t>For illustrative purposes only</a:t>
            </a:r>
          </a:p>
        </p:txBody>
      </p:sp>
      <p:sp>
        <p:nvSpPr>
          <p:cNvPr id="26" name="Title 10">
            <a:extLst>
              <a:ext uri="{FF2B5EF4-FFF2-40B4-BE49-F238E27FC236}">
                <a16:creationId xmlns:a16="http://schemas.microsoft.com/office/drawing/2014/main" id="{DDF0615A-EBD4-43CB-8BFE-6683FCCADEFF}"/>
              </a:ext>
            </a:extLst>
          </p:cNvPr>
          <p:cNvSpPr>
            <a:spLocks noGrp="1"/>
          </p:cNvSpPr>
          <p:nvPr>
            <p:ph type="title"/>
          </p:nvPr>
        </p:nvSpPr>
        <p:spPr>
          <a:xfrm>
            <a:off x="385201" y="324001"/>
            <a:ext cx="11425239" cy="430887"/>
          </a:xfrm>
        </p:spPr>
        <p:txBody>
          <a:bodyPr>
            <a:spAutoFit/>
          </a:bodyPr>
          <a:lstStyle/>
          <a:p>
            <a:r>
              <a:rPr lang="en-GB" dirty="0">
                <a:solidFill>
                  <a:schemeClr val="bg1"/>
                </a:solidFill>
              </a:rPr>
              <a:t>What we offer</a:t>
            </a:r>
          </a:p>
        </p:txBody>
      </p:sp>
    </p:spTree>
    <p:extLst>
      <p:ext uri="{BB962C8B-B14F-4D97-AF65-F5344CB8AC3E}">
        <p14:creationId xmlns:p14="http://schemas.microsoft.com/office/powerpoint/2010/main" val="426137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D323FF-B426-419F-BECE-FC6314C95D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0"/>
            <a:ext cx="12191996" cy="6857998"/>
          </a:xfrm>
          <a:prstGeom prst="rect">
            <a:avLst/>
          </a:prstGeom>
        </p:spPr>
      </p:pic>
      <p:sp>
        <p:nvSpPr>
          <p:cNvPr id="12" name="Rectangle 11">
            <a:extLst>
              <a:ext uri="{FF2B5EF4-FFF2-40B4-BE49-F238E27FC236}">
                <a16:creationId xmlns:a16="http://schemas.microsoft.com/office/drawing/2014/main" id="{457A42B1-5B60-40AD-B5D9-6EFCE9EB2FE2}"/>
              </a:ext>
            </a:extLst>
          </p:cNvPr>
          <p:cNvSpPr/>
          <p:nvPr/>
        </p:nvSpPr>
        <p:spPr>
          <a:xfrm>
            <a:off x="2090671" y="6666144"/>
            <a:ext cx="8010659" cy="123111"/>
          </a:xfrm>
          <a:prstGeom prst="rect">
            <a:avLst/>
          </a:prstGeom>
        </p:spPr>
        <p:txBody>
          <a:bodyPr wrap="square" lIns="0" tIns="0" rIns="0" bIns="0">
            <a:spAutoFit/>
          </a:bodyPr>
          <a:lstStyle/>
          <a:p>
            <a:pPr algn="ctr" defTabSz="1219170"/>
            <a:r>
              <a:rPr lang="en-US" sz="800" dirty="0">
                <a:solidFill>
                  <a:srgbClr val="FFFFFF"/>
                </a:solidFill>
                <a:latin typeface="Arial" panose="020B0604020202020204" pitchFamily="34" charset="0"/>
                <a:cs typeface="Arial" panose="020B0604020202020204" pitchFamily="34" charset="0"/>
              </a:rPr>
              <a:t>FOR INSTITUTIONAL INVESTOR USE ONLY - NOT FOR USE WITH THE PUBLIC </a:t>
            </a:r>
          </a:p>
        </p:txBody>
      </p:sp>
      <p:sp>
        <p:nvSpPr>
          <p:cNvPr id="14" name="Slide Number Placeholder 4">
            <a:extLst>
              <a:ext uri="{FF2B5EF4-FFF2-40B4-BE49-F238E27FC236}">
                <a16:creationId xmlns:a16="http://schemas.microsoft.com/office/drawing/2014/main" id="{05269007-C9B8-4126-B9BA-CBA35CB304F5}"/>
              </a:ext>
            </a:extLst>
          </p:cNvPr>
          <p:cNvSpPr txBox="1">
            <a:spLocks/>
          </p:cNvSpPr>
          <p:nvPr/>
        </p:nvSpPr>
        <p:spPr>
          <a:xfrm>
            <a:off x="0" y="6577745"/>
            <a:ext cx="474143" cy="182033"/>
          </a:xfrm>
          <a:prstGeom prst="rect">
            <a:avLst/>
          </a:prstGeom>
        </p:spPr>
        <p:txBody>
          <a:bodyPr vert="horz" lIns="0" tIns="0" rIns="0" bIns="0" rtlCol="0" anchor="t" anchorCtr="0"/>
          <a:lstStyle>
            <a:defPPr>
              <a:defRPr lang="en-US"/>
            </a:defPPr>
            <a:lvl1pPr marL="0" algn="r" defTabSz="914400" rtl="0" eaLnBrk="1" latinLnBrk="0" hangingPunct="1">
              <a:defRPr sz="1000" b="0" kern="1200" spc="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D72647B1-BF87-4146-AB30-11EFEA1AFECC}" type="slidenum">
              <a:rPr kumimoji="0" lang="en-US" sz="10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203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703919969"/>
              </p:ext>
            </p:extLst>
          </p:nvPr>
        </p:nvGraphicFramePr>
        <p:xfrm>
          <a:off x="2959553" y="1432404"/>
          <a:ext cx="6272893" cy="4348480"/>
        </p:xfrm>
        <a:graphic>
          <a:graphicData uri="http://schemas.openxmlformats.org/drawingml/2006/table">
            <a:tbl>
              <a:tblPr firstRow="1" bandRow="1">
                <a:tableStyleId>{21E4AEA4-8DFA-4A89-87EB-49C32662AFE0}</a:tableStyleId>
              </a:tblPr>
              <a:tblGrid>
                <a:gridCol w="4239441">
                  <a:extLst>
                    <a:ext uri="{9D8B030D-6E8A-4147-A177-3AD203B41FA5}">
                      <a16:colId xmlns:a16="http://schemas.microsoft.com/office/drawing/2014/main" val="20000"/>
                    </a:ext>
                  </a:extLst>
                </a:gridCol>
                <a:gridCol w="2033452">
                  <a:extLst>
                    <a:ext uri="{9D8B030D-6E8A-4147-A177-3AD203B41FA5}">
                      <a16:colId xmlns:a16="http://schemas.microsoft.com/office/drawing/2014/main" val="20001"/>
                    </a:ext>
                  </a:extLst>
                </a:gridCol>
              </a:tblGrid>
              <a:tr h="370840">
                <a:tc>
                  <a:txBody>
                    <a:bodyPr/>
                    <a:lstStyle/>
                    <a:p>
                      <a:r>
                        <a:rPr lang="en-US" sz="2200" dirty="0">
                          <a:solidFill>
                            <a:srgbClr val="000AD2"/>
                          </a:solidFill>
                          <a:latin typeface="Arial" panose="020B0604020202020204" pitchFamily="34" charset="0"/>
                          <a:ea typeface="Verdana" pitchFamily="34" charset="0"/>
                          <a:cs typeface="Arial" panose="020B0604020202020204" pitchFamily="34" charset="0"/>
                        </a:rPr>
                        <a:t>Client</a:t>
                      </a:r>
                      <a:r>
                        <a:rPr lang="en-US" sz="2200" baseline="0" dirty="0">
                          <a:solidFill>
                            <a:srgbClr val="000AD2"/>
                          </a:solidFill>
                          <a:latin typeface="Arial" panose="020B0604020202020204" pitchFamily="34" charset="0"/>
                          <a:ea typeface="Verdana" pitchFamily="34" charset="0"/>
                          <a:cs typeface="Arial" panose="020B0604020202020204" pitchFamily="34" charset="0"/>
                        </a:rPr>
                        <a:t> acquisition strategy</a:t>
                      </a:r>
                      <a:endParaRPr lang="en-US" sz="2200" dirty="0">
                        <a:solidFill>
                          <a:srgbClr val="000AD2"/>
                        </a:solidFill>
                        <a:latin typeface="Arial" panose="020B0604020202020204" pitchFamily="34" charset="0"/>
                        <a:ea typeface="Verdana"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aseline="0" dirty="0">
                          <a:solidFill>
                            <a:srgbClr val="000AD2"/>
                          </a:solidFill>
                          <a:latin typeface="Arial" panose="020B0604020202020204" pitchFamily="34" charset="0"/>
                          <a:ea typeface="Verdana" pitchFamily="34" charset="0"/>
                          <a:cs typeface="Arial" panose="020B0604020202020204" pitchFamily="34" charset="0"/>
                        </a:rPr>
                        <a:t>#1 source of new clients</a:t>
                      </a:r>
                      <a:endParaRPr lang="en-US" dirty="0">
                        <a:solidFill>
                          <a:srgbClr val="000AD2"/>
                        </a:solidFill>
                        <a:latin typeface="Arial" panose="020B0604020202020204" pitchFamily="34" charset="0"/>
                        <a:ea typeface="Verdana"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indent="0">
                        <a:buNone/>
                      </a:pPr>
                      <a:r>
                        <a:rPr lang="en-US" dirty="0">
                          <a:latin typeface="Arial" panose="020B0604020202020204" pitchFamily="34" charset="0"/>
                          <a:ea typeface="Verdana" pitchFamily="34" charset="0"/>
                          <a:cs typeface="Arial" panose="020B0604020202020204" pitchFamily="34" charset="0"/>
                        </a:rPr>
                        <a:t>1. Seminars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Verdana" pitchFamily="34" charset="0"/>
                          <a:cs typeface="Arial" panose="020B0604020202020204" pitchFamily="34" charset="0"/>
                        </a:rPr>
                        <a:t>2. Cold calling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Verdana" pitchFamily="34" charset="0"/>
                          <a:cs typeface="Arial" panose="020B0604020202020204" pitchFamily="34" charset="0"/>
                        </a:rPr>
                        <a:t>3. Walk 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Verdana" pitchFamily="34" charset="0"/>
                          <a:cs typeface="Arial" panose="020B0604020202020204" pitchFamily="34" charset="0"/>
                        </a:rPr>
                        <a:t>4. Referrals from clients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Verdana" pitchFamily="34" charset="0"/>
                          <a:cs typeface="Arial" panose="020B0604020202020204" pitchFamily="34" charset="0"/>
                        </a:rPr>
                        <a:t>5. Referrals from attorneys &amp; CPAs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r>
                        <a:rPr lang="en-US" dirty="0">
                          <a:latin typeface="Arial" panose="020B0604020202020204" pitchFamily="34" charset="0"/>
                          <a:ea typeface="Verdana" pitchFamily="34" charset="0"/>
                          <a:cs typeface="Arial" panose="020B0604020202020204" pitchFamily="34" charset="0"/>
                        </a:rPr>
                        <a:t>6.</a:t>
                      </a:r>
                      <a:r>
                        <a:rPr lang="en-US" baseline="0" dirty="0">
                          <a:latin typeface="Arial" panose="020B0604020202020204" pitchFamily="34" charset="0"/>
                          <a:ea typeface="Verdana" pitchFamily="34" charset="0"/>
                          <a:cs typeface="Arial" panose="020B0604020202020204" pitchFamily="34" charset="0"/>
                        </a:rPr>
                        <a:t> </a:t>
                      </a:r>
                      <a:r>
                        <a:rPr lang="en-US" dirty="0">
                          <a:latin typeface="Arial" panose="020B0604020202020204" pitchFamily="34" charset="0"/>
                          <a:ea typeface="Verdana" pitchFamily="34" charset="0"/>
                          <a:cs typeface="Arial" panose="020B0604020202020204" pitchFamily="34" charset="0"/>
                        </a:rPr>
                        <a:t>Advertising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Verdana" pitchFamily="34" charset="0"/>
                          <a:cs typeface="Arial" panose="020B0604020202020204" pitchFamily="34" charset="0"/>
                        </a:rPr>
                        <a:t>7. Community sponsorships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Verdana" pitchFamily="34" charset="0"/>
                          <a:cs typeface="Arial" panose="020B0604020202020204" pitchFamily="34" charset="0"/>
                        </a:rPr>
                        <a:t>8. Social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Verdana" pitchFamily="34" charset="0"/>
                          <a:cs typeface="Arial" panose="020B0604020202020204" pitchFamily="34" charset="0"/>
                        </a:rPr>
                        <a:t>9. Networking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ea typeface="Verdana" pitchFamily="34" charset="0"/>
                          <a:cs typeface="Arial" panose="020B0604020202020204" pitchFamily="34" charset="0"/>
                        </a:rPr>
                        <a:t>10. Direct 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grpSp>
        <p:nvGrpSpPr>
          <p:cNvPr id="2" name="Group 1">
            <a:extLst>
              <a:ext uri="{FF2B5EF4-FFF2-40B4-BE49-F238E27FC236}">
                <a16:creationId xmlns:a16="http://schemas.microsoft.com/office/drawing/2014/main" id="{99C08E16-2498-443A-A9C8-658EDADEA4ED}"/>
              </a:ext>
            </a:extLst>
          </p:cNvPr>
          <p:cNvGrpSpPr/>
          <p:nvPr/>
        </p:nvGrpSpPr>
        <p:grpSpPr>
          <a:xfrm>
            <a:off x="7244015" y="2551896"/>
            <a:ext cx="1547477" cy="1446550"/>
            <a:chOff x="7244015" y="2551896"/>
            <a:chExt cx="1547477" cy="1446550"/>
          </a:xfrm>
        </p:grpSpPr>
        <p:sp>
          <p:nvSpPr>
            <p:cNvPr id="13" name="TextBox 12"/>
            <p:cNvSpPr txBox="1"/>
            <p:nvPr/>
          </p:nvSpPr>
          <p:spPr>
            <a:xfrm>
              <a:off x="7244015" y="2551896"/>
              <a:ext cx="1048685" cy="1446550"/>
            </a:xfrm>
            <a:prstGeom prst="rect">
              <a:avLst/>
            </a:prstGeom>
            <a:noFill/>
          </p:spPr>
          <p:txBody>
            <a:bodyPr wrap="none" rtlCol="0">
              <a:spAutoFit/>
            </a:bodyPr>
            <a:lstStyle/>
            <a:p>
              <a:r>
                <a:rPr lang="en-US" sz="8800" b="1" dirty="0">
                  <a:solidFill>
                    <a:srgbClr val="C00000"/>
                  </a:solidFill>
                  <a:latin typeface="Wingdings 2" pitchFamily="18" charset="2"/>
                </a:rPr>
                <a:t>P</a:t>
              </a:r>
            </a:p>
          </p:txBody>
        </p:sp>
        <p:sp>
          <p:nvSpPr>
            <p:cNvPr id="14" name="TextBox 13"/>
            <p:cNvSpPr txBox="1"/>
            <p:nvPr/>
          </p:nvSpPr>
          <p:spPr>
            <a:xfrm>
              <a:off x="7952801" y="3211373"/>
              <a:ext cx="838691" cy="369332"/>
            </a:xfrm>
            <a:prstGeom prst="rect">
              <a:avLst/>
            </a:prstGeom>
            <a:noFill/>
          </p:spPr>
          <p:txBody>
            <a:bodyPr wrap="none" rtlCol="0">
              <a:spAutoFit/>
            </a:bodyPr>
            <a:lstStyle/>
            <a:p>
              <a:r>
                <a:rPr lang="en-US" b="1" dirty="0">
                  <a:latin typeface="Arial" panose="020B0604020202020204" pitchFamily="34" charset="0"/>
                  <a:ea typeface="Verdana" pitchFamily="34" charset="0"/>
                  <a:cs typeface="Arial" panose="020B0604020202020204" pitchFamily="34" charset="0"/>
                </a:rPr>
                <a:t>77.5%</a:t>
              </a:r>
              <a:endParaRPr lang="en-US" dirty="0">
                <a:latin typeface="Arial" panose="020B0604020202020204" pitchFamily="34" charset="0"/>
              </a:endParaRPr>
            </a:p>
          </p:txBody>
        </p:sp>
      </p:grpSp>
      <p:sp>
        <p:nvSpPr>
          <p:cNvPr id="9" name="Title 10">
            <a:extLst>
              <a:ext uri="{FF2B5EF4-FFF2-40B4-BE49-F238E27FC236}">
                <a16:creationId xmlns:a16="http://schemas.microsoft.com/office/drawing/2014/main" id="{75A14FF9-FF26-41E9-A087-97C5530555F7}"/>
              </a:ext>
            </a:extLst>
          </p:cNvPr>
          <p:cNvSpPr txBox="1">
            <a:spLocks/>
          </p:cNvSpPr>
          <p:nvPr/>
        </p:nvSpPr>
        <p:spPr>
          <a:xfrm>
            <a:off x="385201" y="324001"/>
            <a:ext cx="11425239" cy="430887"/>
          </a:xfrm>
          <a:prstGeom prst="rect">
            <a:avLst/>
          </a:prstGeom>
        </p:spPr>
        <p:txBody>
          <a:bodyPr vert="horz" lIns="0" tIns="0" rIns="0" bIns="0" rtlCol="0" anchor="t" anchorCtr="0">
            <a:spAutoFit/>
          </a:bodyPr>
          <a:lstStyle>
            <a:lvl1pPr algn="l" defTabSz="228581" rtl="0" eaLnBrk="1" latinLnBrk="0" hangingPunct="1">
              <a:lnSpc>
                <a:spcPct val="100000"/>
              </a:lnSpc>
              <a:spcBef>
                <a:spcPct val="0"/>
              </a:spcBef>
              <a:buNone/>
              <a:defRPr sz="2800" b="0" kern="1200" spc="0" baseline="0">
                <a:solidFill>
                  <a:schemeClr val="tx2"/>
                </a:solidFill>
                <a:latin typeface="Arial" panose="020B0604020202020204" pitchFamily="34" charset="0"/>
                <a:ea typeface="+mj-ea"/>
                <a:cs typeface="+mj-cs"/>
              </a:defRPr>
            </a:lvl1pPr>
          </a:lstStyle>
          <a:p>
            <a:pPr lvl="0"/>
            <a:r>
              <a:rPr lang="en-US" dirty="0">
                <a:solidFill>
                  <a:srgbClr val="000AD2"/>
                </a:solidFill>
              </a:rPr>
              <a:t>Where do you get your growth?</a:t>
            </a:r>
            <a:endParaRPr kumimoji="0" lang="en-US" sz="2800" b="0" i="0" u="none" strike="noStrike" kern="1200" cap="none" spc="0" normalizeH="0" baseline="0" noProof="0" dirty="0">
              <a:ln>
                <a:noFill/>
              </a:ln>
              <a:solidFill>
                <a:srgbClr val="000AD2"/>
              </a:solidFill>
              <a:effectLst/>
              <a:uLnTx/>
              <a:uFillTx/>
              <a:latin typeface="Arial" panose="020B0604020202020204" pitchFamily="34" charset="0"/>
              <a:ea typeface="+mj-ea"/>
              <a:cs typeface="+mj-cs"/>
            </a:endParaRPr>
          </a:p>
        </p:txBody>
      </p:sp>
      <p:pic>
        <p:nvPicPr>
          <p:cNvPr id="10" name="ivz_logo">
            <a:extLst>
              <a:ext uri="{FF2B5EF4-FFF2-40B4-BE49-F238E27FC236}">
                <a16:creationId xmlns:a16="http://schemas.microsoft.com/office/drawing/2014/main" id="{D3A938F0-7199-442B-8E0E-6D81D3105127}"/>
              </a:ext>
            </a:extLst>
          </p:cNvPr>
          <p:cNvPicPr>
            <a:picLocks/>
          </p:cNvPicPr>
          <p:nvPr>
            <p:custDataLst>
              <p:tags r:id="rId1"/>
            </p:custDataLst>
          </p:nvPr>
        </p:nvPicPr>
        <p:blipFill>
          <a:blip r:embed="rId4" cstate="print">
            <a:extLst>
              <a:ext uri="{28A0092B-C50C-407E-A947-70E740481C1C}">
                <a14:useLocalDpi xmlns:a14="http://schemas.microsoft.com/office/drawing/2010/main"/>
              </a:ext>
            </a:extLst>
          </a:blip>
          <a:stretch>
            <a:fillRect/>
          </a:stretch>
        </p:blipFill>
        <p:spPr>
          <a:xfrm>
            <a:off x="385196" y="6460333"/>
            <a:ext cx="853209" cy="149608"/>
          </a:xfrm>
          <a:prstGeom prst="rect">
            <a:avLst/>
          </a:prstGeom>
        </p:spPr>
      </p:pic>
      <p:sp>
        <p:nvSpPr>
          <p:cNvPr id="18" name="Slide Number Placeholder 4">
            <a:extLst>
              <a:ext uri="{FF2B5EF4-FFF2-40B4-BE49-F238E27FC236}">
                <a16:creationId xmlns:a16="http://schemas.microsoft.com/office/drawing/2014/main" id="{794B37AC-0E8D-4B71-95E4-20C9DBC77FC3}"/>
              </a:ext>
            </a:extLst>
          </p:cNvPr>
          <p:cNvSpPr txBox="1">
            <a:spLocks/>
          </p:cNvSpPr>
          <p:nvPr/>
        </p:nvSpPr>
        <p:spPr>
          <a:xfrm>
            <a:off x="11335270" y="6458401"/>
            <a:ext cx="474143" cy="182033"/>
          </a:xfrm>
          <a:prstGeom prst="rect">
            <a:avLst/>
          </a:prstGeom>
        </p:spPr>
        <p:txBody>
          <a:bodyPr vert="horz" lIns="0" tIns="0" rIns="0" bIns="0" rtlCol="0" anchor="t" anchorCtr="0"/>
          <a:lstStyle>
            <a:defPPr>
              <a:defRPr lang="en-US"/>
            </a:defPPr>
            <a:lvl1pPr marL="0" algn="r" defTabSz="914400" rtl="0" eaLnBrk="1" latinLnBrk="0" hangingPunct="1">
              <a:defRPr sz="1000" b="0" kern="1200" spc="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D72647B1-BF87-4146-AB30-11EFEA1AFECC}"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32D9B3AF-1AB1-48F0-859B-A9B75A768647}"/>
              </a:ext>
            </a:extLst>
          </p:cNvPr>
          <p:cNvSpPr/>
          <p:nvPr/>
        </p:nvSpPr>
        <p:spPr>
          <a:xfrm>
            <a:off x="2090671" y="6666144"/>
            <a:ext cx="8010659" cy="123111"/>
          </a:xfrm>
          <a:prstGeom prst="rect">
            <a:avLst/>
          </a:prstGeom>
        </p:spPr>
        <p:txBody>
          <a:bodyPr wrap="squar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FOR INSTITUTIONAL INVESTOR USE ONLY - NOT FOR USE WITH THE PUBLIC </a:t>
            </a:r>
          </a:p>
        </p:txBody>
      </p:sp>
      <p:sp>
        <p:nvSpPr>
          <p:cNvPr id="20" name="Rectangle 19">
            <a:extLst>
              <a:ext uri="{FF2B5EF4-FFF2-40B4-BE49-F238E27FC236}">
                <a16:creationId xmlns:a16="http://schemas.microsoft.com/office/drawing/2014/main" id="{1C8BDD92-87AA-4E8A-BC38-F26F7F4F1EC4}"/>
              </a:ext>
            </a:extLst>
          </p:cNvPr>
          <p:cNvSpPr/>
          <p:nvPr/>
        </p:nvSpPr>
        <p:spPr>
          <a:xfrm>
            <a:off x="2309708" y="6488536"/>
            <a:ext cx="7572586" cy="123111"/>
          </a:xfrm>
          <a:prstGeom prst="rect">
            <a:avLst/>
          </a:prstGeom>
        </p:spPr>
        <p:txBody>
          <a:bodyPr wrap="non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Source: R. A. Prince &amp; Associates, Inc. January 2013 study of 338 financial professionals with an income between $200k and $500k after expenses and before taxes.</a:t>
            </a:r>
          </a:p>
        </p:txBody>
      </p:sp>
    </p:spTree>
    <p:extLst>
      <p:ext uri="{BB962C8B-B14F-4D97-AF65-F5344CB8AC3E}">
        <p14:creationId xmlns:p14="http://schemas.microsoft.com/office/powerpoint/2010/main" val="208527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75A14FF9-FF26-41E9-A087-97C5530555F7}"/>
              </a:ext>
            </a:extLst>
          </p:cNvPr>
          <p:cNvSpPr txBox="1">
            <a:spLocks/>
          </p:cNvSpPr>
          <p:nvPr/>
        </p:nvSpPr>
        <p:spPr>
          <a:xfrm>
            <a:off x="385201" y="324001"/>
            <a:ext cx="11425239" cy="430887"/>
          </a:xfrm>
          <a:prstGeom prst="rect">
            <a:avLst/>
          </a:prstGeom>
        </p:spPr>
        <p:txBody>
          <a:bodyPr vert="horz" lIns="0" tIns="0" rIns="0" bIns="0" rtlCol="0" anchor="t" anchorCtr="0">
            <a:spAutoFit/>
          </a:bodyPr>
          <a:lstStyle>
            <a:lvl1pPr algn="l" defTabSz="228581" rtl="0" eaLnBrk="1" latinLnBrk="0" hangingPunct="1">
              <a:lnSpc>
                <a:spcPct val="100000"/>
              </a:lnSpc>
              <a:spcBef>
                <a:spcPct val="0"/>
              </a:spcBef>
              <a:buNone/>
              <a:defRPr sz="2800" b="0" kern="1200" spc="0" baseline="0">
                <a:solidFill>
                  <a:schemeClr val="tx2"/>
                </a:solidFill>
                <a:latin typeface="Arial" panose="020B0604020202020204" pitchFamily="34" charset="0"/>
                <a:ea typeface="+mj-ea"/>
                <a:cs typeface="+mj-cs"/>
              </a:defRPr>
            </a:lvl1pPr>
          </a:lstStyle>
          <a:p>
            <a:pPr lvl="0"/>
            <a:r>
              <a:rPr lang="en-US" dirty="0">
                <a:solidFill>
                  <a:srgbClr val="000AD2"/>
                </a:solidFill>
              </a:rPr>
              <a:t>“How often do you ask for referrals?”</a:t>
            </a:r>
            <a:endParaRPr kumimoji="0" lang="en-US" sz="2800" b="0" i="0" u="none" strike="noStrike" kern="1200" cap="none" spc="0" normalizeH="0" baseline="0" noProof="0" dirty="0">
              <a:ln>
                <a:noFill/>
              </a:ln>
              <a:solidFill>
                <a:srgbClr val="000AD2"/>
              </a:solidFill>
              <a:effectLst/>
              <a:uLnTx/>
              <a:uFillTx/>
              <a:latin typeface="Arial" panose="020B0604020202020204" pitchFamily="34" charset="0"/>
              <a:ea typeface="+mj-ea"/>
              <a:cs typeface="+mj-cs"/>
            </a:endParaRPr>
          </a:p>
        </p:txBody>
      </p:sp>
      <p:pic>
        <p:nvPicPr>
          <p:cNvPr id="10" name="ivz_logo">
            <a:extLst>
              <a:ext uri="{FF2B5EF4-FFF2-40B4-BE49-F238E27FC236}">
                <a16:creationId xmlns:a16="http://schemas.microsoft.com/office/drawing/2014/main" id="{D3A938F0-7199-442B-8E0E-6D81D3105127}"/>
              </a:ext>
            </a:extLst>
          </p:cNvPr>
          <p:cNvPicPr>
            <a:picLocks/>
          </p:cNvPicPr>
          <p:nvPr>
            <p:custDataLst>
              <p:tags r:id="rId1"/>
            </p:custDataLst>
          </p:nvPr>
        </p:nvPicPr>
        <p:blipFill>
          <a:blip r:embed="rId4" cstate="print">
            <a:extLst>
              <a:ext uri="{28A0092B-C50C-407E-A947-70E740481C1C}">
                <a14:useLocalDpi xmlns:a14="http://schemas.microsoft.com/office/drawing/2010/main"/>
              </a:ext>
            </a:extLst>
          </a:blip>
          <a:stretch>
            <a:fillRect/>
          </a:stretch>
        </p:blipFill>
        <p:spPr>
          <a:xfrm>
            <a:off x="385196" y="6460333"/>
            <a:ext cx="853209" cy="149608"/>
          </a:xfrm>
          <a:prstGeom prst="rect">
            <a:avLst/>
          </a:prstGeom>
        </p:spPr>
      </p:pic>
      <p:sp>
        <p:nvSpPr>
          <p:cNvPr id="18" name="Slide Number Placeholder 4">
            <a:extLst>
              <a:ext uri="{FF2B5EF4-FFF2-40B4-BE49-F238E27FC236}">
                <a16:creationId xmlns:a16="http://schemas.microsoft.com/office/drawing/2014/main" id="{794B37AC-0E8D-4B71-95E4-20C9DBC77FC3}"/>
              </a:ext>
            </a:extLst>
          </p:cNvPr>
          <p:cNvSpPr txBox="1">
            <a:spLocks/>
          </p:cNvSpPr>
          <p:nvPr/>
        </p:nvSpPr>
        <p:spPr>
          <a:xfrm>
            <a:off x="11335270" y="6458401"/>
            <a:ext cx="474143" cy="182033"/>
          </a:xfrm>
          <a:prstGeom prst="rect">
            <a:avLst/>
          </a:prstGeom>
        </p:spPr>
        <p:txBody>
          <a:bodyPr vert="horz" lIns="0" tIns="0" rIns="0" bIns="0" rtlCol="0" anchor="t" anchorCtr="0"/>
          <a:lstStyle>
            <a:defPPr>
              <a:defRPr lang="en-US"/>
            </a:defPPr>
            <a:lvl1pPr marL="0" algn="r" defTabSz="914400" rtl="0" eaLnBrk="1" latinLnBrk="0" hangingPunct="1">
              <a:defRPr sz="1000" b="0" kern="1200" spc="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D72647B1-BF87-4146-AB30-11EFEA1AFECC}"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32D9B3AF-1AB1-48F0-859B-A9B75A768647}"/>
              </a:ext>
            </a:extLst>
          </p:cNvPr>
          <p:cNvSpPr/>
          <p:nvPr/>
        </p:nvSpPr>
        <p:spPr>
          <a:xfrm>
            <a:off x="2090671" y="6666144"/>
            <a:ext cx="8010659" cy="123111"/>
          </a:xfrm>
          <a:prstGeom prst="rect">
            <a:avLst/>
          </a:prstGeom>
        </p:spPr>
        <p:txBody>
          <a:bodyPr wrap="squar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FOR INSTITUTIONAL INVESTOR USE ONLY - NOT FOR USE WITH THE PUBLIC </a:t>
            </a:r>
          </a:p>
        </p:txBody>
      </p:sp>
      <p:sp>
        <p:nvSpPr>
          <p:cNvPr id="20" name="Rectangle 19">
            <a:extLst>
              <a:ext uri="{FF2B5EF4-FFF2-40B4-BE49-F238E27FC236}">
                <a16:creationId xmlns:a16="http://schemas.microsoft.com/office/drawing/2014/main" id="{1C8BDD92-87AA-4E8A-BC38-F26F7F4F1EC4}"/>
              </a:ext>
            </a:extLst>
          </p:cNvPr>
          <p:cNvSpPr/>
          <p:nvPr/>
        </p:nvSpPr>
        <p:spPr>
          <a:xfrm>
            <a:off x="2090672" y="6488536"/>
            <a:ext cx="8010658" cy="123111"/>
          </a:xfrm>
          <a:prstGeom prst="rect">
            <a:avLst/>
          </a:prstGeom>
        </p:spPr>
        <p:txBody>
          <a:bodyPr wrap="squar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Source: R. A. Prince &amp; Associates, Inc. January 2013 study of 338 financial professionals with an income between $200k and $500k after expenses and before taxes.</a:t>
            </a:r>
          </a:p>
        </p:txBody>
      </p:sp>
      <p:pic>
        <p:nvPicPr>
          <p:cNvPr id="43" name="Picture 42" descr="Blue Guy.png">
            <a:extLst>
              <a:ext uri="{FF2B5EF4-FFF2-40B4-BE49-F238E27FC236}">
                <a16:creationId xmlns:a16="http://schemas.microsoft.com/office/drawing/2014/main" id="{40739A19-7477-44F2-BF4A-D277EB0DCF27}"/>
              </a:ext>
            </a:extLst>
          </p:cNvPr>
          <p:cNvPicPr>
            <a:picLocks noChangeAspect="1"/>
          </p:cNvPicPr>
          <p:nvPr/>
        </p:nvPicPr>
        <p:blipFill>
          <a:blip r:embed="rId5"/>
          <a:stretch>
            <a:fillRect/>
          </a:stretch>
        </p:blipFill>
        <p:spPr>
          <a:xfrm>
            <a:off x="3138748" y="2449863"/>
            <a:ext cx="386901" cy="1223511"/>
          </a:xfrm>
          <a:prstGeom prst="rect">
            <a:avLst/>
          </a:prstGeom>
        </p:spPr>
      </p:pic>
      <p:pic>
        <p:nvPicPr>
          <p:cNvPr id="44" name="Picture 43" descr="Blue Guy.png">
            <a:extLst>
              <a:ext uri="{FF2B5EF4-FFF2-40B4-BE49-F238E27FC236}">
                <a16:creationId xmlns:a16="http://schemas.microsoft.com/office/drawing/2014/main" id="{6B0805A9-55AC-4C27-8B84-4C647324248F}"/>
              </a:ext>
            </a:extLst>
          </p:cNvPr>
          <p:cNvPicPr>
            <a:picLocks noChangeAspect="1"/>
          </p:cNvPicPr>
          <p:nvPr/>
        </p:nvPicPr>
        <p:blipFill>
          <a:blip r:embed="rId5"/>
          <a:stretch>
            <a:fillRect/>
          </a:stretch>
        </p:blipFill>
        <p:spPr>
          <a:xfrm>
            <a:off x="6103645" y="1091710"/>
            <a:ext cx="386901" cy="1223511"/>
          </a:xfrm>
          <a:prstGeom prst="rect">
            <a:avLst/>
          </a:prstGeom>
        </p:spPr>
      </p:pic>
      <p:pic>
        <p:nvPicPr>
          <p:cNvPr id="45" name="Picture 44" descr="Blue Guy.png">
            <a:extLst>
              <a:ext uri="{FF2B5EF4-FFF2-40B4-BE49-F238E27FC236}">
                <a16:creationId xmlns:a16="http://schemas.microsoft.com/office/drawing/2014/main" id="{41957E56-69C5-442D-B5F5-46E3C4EF502F}"/>
              </a:ext>
            </a:extLst>
          </p:cNvPr>
          <p:cNvPicPr>
            <a:picLocks noChangeAspect="1"/>
          </p:cNvPicPr>
          <p:nvPr/>
        </p:nvPicPr>
        <p:blipFill>
          <a:blip r:embed="rId5"/>
          <a:stretch>
            <a:fillRect/>
          </a:stretch>
        </p:blipFill>
        <p:spPr>
          <a:xfrm>
            <a:off x="8839943" y="2449863"/>
            <a:ext cx="386901" cy="1223511"/>
          </a:xfrm>
          <a:prstGeom prst="rect">
            <a:avLst/>
          </a:prstGeom>
        </p:spPr>
      </p:pic>
      <p:pic>
        <p:nvPicPr>
          <p:cNvPr id="46" name="Picture 45" descr="Blue Guy.png">
            <a:extLst>
              <a:ext uri="{FF2B5EF4-FFF2-40B4-BE49-F238E27FC236}">
                <a16:creationId xmlns:a16="http://schemas.microsoft.com/office/drawing/2014/main" id="{4019A9C5-02CA-48B3-916B-ED937AFAE22C}"/>
              </a:ext>
            </a:extLst>
          </p:cNvPr>
          <p:cNvPicPr>
            <a:picLocks noChangeAspect="1"/>
          </p:cNvPicPr>
          <p:nvPr/>
        </p:nvPicPr>
        <p:blipFill>
          <a:blip r:embed="rId5"/>
          <a:stretch>
            <a:fillRect/>
          </a:stretch>
        </p:blipFill>
        <p:spPr>
          <a:xfrm>
            <a:off x="4610663" y="5085487"/>
            <a:ext cx="386901" cy="1223511"/>
          </a:xfrm>
          <a:prstGeom prst="rect">
            <a:avLst/>
          </a:prstGeom>
        </p:spPr>
      </p:pic>
      <p:pic>
        <p:nvPicPr>
          <p:cNvPr id="47" name="Picture 46" descr="Blue Guy.png">
            <a:extLst>
              <a:ext uri="{FF2B5EF4-FFF2-40B4-BE49-F238E27FC236}">
                <a16:creationId xmlns:a16="http://schemas.microsoft.com/office/drawing/2014/main" id="{576405CD-520D-4DDD-815B-2C5444699B9A}"/>
              </a:ext>
            </a:extLst>
          </p:cNvPr>
          <p:cNvPicPr>
            <a:picLocks noChangeAspect="1"/>
          </p:cNvPicPr>
          <p:nvPr/>
        </p:nvPicPr>
        <p:blipFill>
          <a:blip r:embed="rId5"/>
          <a:stretch>
            <a:fillRect/>
          </a:stretch>
        </p:blipFill>
        <p:spPr>
          <a:xfrm>
            <a:off x="4267584" y="3781121"/>
            <a:ext cx="386901" cy="1223511"/>
          </a:xfrm>
          <a:prstGeom prst="rect">
            <a:avLst/>
          </a:prstGeom>
        </p:spPr>
      </p:pic>
      <p:pic>
        <p:nvPicPr>
          <p:cNvPr id="48" name="Picture 47" descr="Blue Guy.png">
            <a:extLst>
              <a:ext uri="{FF2B5EF4-FFF2-40B4-BE49-F238E27FC236}">
                <a16:creationId xmlns:a16="http://schemas.microsoft.com/office/drawing/2014/main" id="{B954F5CE-A7DD-414C-8DD5-707666D34672}"/>
              </a:ext>
            </a:extLst>
          </p:cNvPr>
          <p:cNvPicPr>
            <a:picLocks noChangeAspect="1"/>
          </p:cNvPicPr>
          <p:nvPr/>
        </p:nvPicPr>
        <p:blipFill>
          <a:blip r:embed="rId5"/>
          <a:stretch>
            <a:fillRect/>
          </a:stretch>
        </p:blipFill>
        <p:spPr>
          <a:xfrm>
            <a:off x="7487976" y="3794569"/>
            <a:ext cx="386901" cy="1223511"/>
          </a:xfrm>
          <a:prstGeom prst="rect">
            <a:avLst/>
          </a:prstGeom>
        </p:spPr>
      </p:pic>
      <p:pic>
        <p:nvPicPr>
          <p:cNvPr id="49" name="Picture 48" descr="Blue Guy.png">
            <a:extLst>
              <a:ext uri="{FF2B5EF4-FFF2-40B4-BE49-F238E27FC236}">
                <a16:creationId xmlns:a16="http://schemas.microsoft.com/office/drawing/2014/main" id="{F34A045D-5A8E-4F63-A54C-1945AFA11D4C}"/>
              </a:ext>
            </a:extLst>
          </p:cNvPr>
          <p:cNvPicPr>
            <a:picLocks noChangeAspect="1"/>
          </p:cNvPicPr>
          <p:nvPr/>
        </p:nvPicPr>
        <p:blipFill>
          <a:blip r:embed="rId5"/>
          <a:stretch>
            <a:fillRect/>
          </a:stretch>
        </p:blipFill>
        <p:spPr>
          <a:xfrm>
            <a:off x="4522719" y="3781122"/>
            <a:ext cx="386901" cy="1223511"/>
          </a:xfrm>
          <a:prstGeom prst="rect">
            <a:avLst/>
          </a:prstGeom>
        </p:spPr>
      </p:pic>
      <p:pic>
        <p:nvPicPr>
          <p:cNvPr id="50" name="Picture 49" descr="Blue Guy.png">
            <a:extLst>
              <a:ext uri="{FF2B5EF4-FFF2-40B4-BE49-F238E27FC236}">
                <a16:creationId xmlns:a16="http://schemas.microsoft.com/office/drawing/2014/main" id="{89E4DA19-2C51-45A4-B444-FF2537AD5D88}"/>
              </a:ext>
            </a:extLst>
          </p:cNvPr>
          <p:cNvPicPr>
            <a:picLocks noChangeAspect="1"/>
          </p:cNvPicPr>
          <p:nvPr/>
        </p:nvPicPr>
        <p:blipFill>
          <a:blip r:embed="rId5"/>
          <a:stretch>
            <a:fillRect/>
          </a:stretch>
        </p:blipFill>
        <p:spPr>
          <a:xfrm>
            <a:off x="8106181" y="2463310"/>
            <a:ext cx="386901" cy="1223511"/>
          </a:xfrm>
          <a:prstGeom prst="rect">
            <a:avLst/>
          </a:prstGeom>
        </p:spPr>
      </p:pic>
      <p:pic>
        <p:nvPicPr>
          <p:cNvPr id="51" name="Picture 50" descr="Blue Guy.png">
            <a:extLst>
              <a:ext uri="{FF2B5EF4-FFF2-40B4-BE49-F238E27FC236}">
                <a16:creationId xmlns:a16="http://schemas.microsoft.com/office/drawing/2014/main" id="{B8B40235-2B36-4ED9-A814-8926266AE1AF}"/>
              </a:ext>
            </a:extLst>
          </p:cNvPr>
          <p:cNvPicPr>
            <a:picLocks noChangeAspect="1"/>
          </p:cNvPicPr>
          <p:nvPr/>
        </p:nvPicPr>
        <p:blipFill>
          <a:blip r:embed="rId5"/>
          <a:stretch>
            <a:fillRect/>
          </a:stretch>
        </p:blipFill>
        <p:spPr>
          <a:xfrm>
            <a:off x="2612879" y="1091710"/>
            <a:ext cx="386901" cy="1223511"/>
          </a:xfrm>
          <a:prstGeom prst="rect">
            <a:avLst/>
          </a:prstGeom>
        </p:spPr>
      </p:pic>
      <p:pic>
        <p:nvPicPr>
          <p:cNvPr id="52" name="Picture 51" descr="Blue Guy.png">
            <a:extLst>
              <a:ext uri="{FF2B5EF4-FFF2-40B4-BE49-F238E27FC236}">
                <a16:creationId xmlns:a16="http://schemas.microsoft.com/office/drawing/2014/main" id="{AA367020-8A59-44F8-A9F8-0E795E785391}"/>
              </a:ext>
            </a:extLst>
          </p:cNvPr>
          <p:cNvPicPr>
            <a:picLocks noChangeAspect="1"/>
          </p:cNvPicPr>
          <p:nvPr/>
        </p:nvPicPr>
        <p:blipFill>
          <a:blip r:embed="rId5"/>
          <a:stretch>
            <a:fillRect/>
          </a:stretch>
        </p:blipFill>
        <p:spPr>
          <a:xfrm>
            <a:off x="5389515" y="2449863"/>
            <a:ext cx="386901" cy="1223511"/>
          </a:xfrm>
          <a:prstGeom prst="rect">
            <a:avLst/>
          </a:prstGeom>
        </p:spPr>
      </p:pic>
      <p:pic>
        <p:nvPicPr>
          <p:cNvPr id="53" name="Picture 52" descr="Blue Guy.png">
            <a:extLst>
              <a:ext uri="{FF2B5EF4-FFF2-40B4-BE49-F238E27FC236}">
                <a16:creationId xmlns:a16="http://schemas.microsoft.com/office/drawing/2014/main" id="{FC6C6D85-96E0-4559-A0D9-2B128F700003}"/>
              </a:ext>
            </a:extLst>
          </p:cNvPr>
          <p:cNvPicPr>
            <a:picLocks noChangeAspect="1"/>
          </p:cNvPicPr>
          <p:nvPr/>
        </p:nvPicPr>
        <p:blipFill>
          <a:blip r:embed="rId5"/>
          <a:stretch>
            <a:fillRect/>
          </a:stretch>
        </p:blipFill>
        <p:spPr>
          <a:xfrm>
            <a:off x="6348740" y="5063074"/>
            <a:ext cx="386901" cy="1223511"/>
          </a:xfrm>
          <a:prstGeom prst="rect">
            <a:avLst/>
          </a:prstGeom>
        </p:spPr>
      </p:pic>
      <p:pic>
        <p:nvPicPr>
          <p:cNvPr id="54" name="Picture 53" descr="Blue Guy.png">
            <a:extLst>
              <a:ext uri="{FF2B5EF4-FFF2-40B4-BE49-F238E27FC236}">
                <a16:creationId xmlns:a16="http://schemas.microsoft.com/office/drawing/2014/main" id="{455630C5-2C54-49E6-92B6-E64FA873ACEB}"/>
              </a:ext>
            </a:extLst>
          </p:cNvPr>
          <p:cNvPicPr>
            <a:picLocks noChangeAspect="1"/>
          </p:cNvPicPr>
          <p:nvPr/>
        </p:nvPicPr>
        <p:blipFill>
          <a:blip r:embed="rId5"/>
          <a:stretch>
            <a:fillRect/>
          </a:stretch>
        </p:blipFill>
        <p:spPr>
          <a:xfrm>
            <a:off x="4860598" y="1100675"/>
            <a:ext cx="386901" cy="1223511"/>
          </a:xfrm>
          <a:prstGeom prst="rect">
            <a:avLst/>
          </a:prstGeom>
        </p:spPr>
      </p:pic>
      <p:sp>
        <p:nvSpPr>
          <p:cNvPr id="55" name="TextBox 54">
            <a:extLst>
              <a:ext uri="{FF2B5EF4-FFF2-40B4-BE49-F238E27FC236}">
                <a16:creationId xmlns:a16="http://schemas.microsoft.com/office/drawing/2014/main" id="{5A9B81C3-C448-4BB0-B5E7-D94CB569344B}"/>
              </a:ext>
            </a:extLst>
          </p:cNvPr>
          <p:cNvSpPr txBox="1"/>
          <p:nvPr/>
        </p:nvSpPr>
        <p:spPr>
          <a:xfrm>
            <a:off x="1314450" y="1781820"/>
            <a:ext cx="9563100" cy="2554545"/>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sz="16000" b="1" dirty="0">
                <a:ln w="25400">
                  <a:solidFill>
                    <a:schemeClr val="bg1"/>
                  </a:solidFill>
                </a:ln>
                <a:solidFill>
                  <a:srgbClr val="000AD2"/>
                </a:solidFill>
                <a:latin typeface="Arial" panose="020B0604020202020204" pitchFamily="34" charset="0"/>
                <a:ea typeface="Verdana" panose="020B0604030504040204" pitchFamily="34" charset="0"/>
                <a:cs typeface="Arial" panose="020B0604020202020204" pitchFamily="34" charset="0"/>
              </a:rPr>
              <a:t>11.9%</a:t>
            </a:r>
          </a:p>
        </p:txBody>
      </p:sp>
      <p:pic>
        <p:nvPicPr>
          <p:cNvPr id="56" name="Picture 55">
            <a:extLst>
              <a:ext uri="{FF2B5EF4-FFF2-40B4-BE49-F238E27FC236}">
                <a16:creationId xmlns:a16="http://schemas.microsoft.com/office/drawing/2014/main" id="{9178EBE7-B97D-4142-85C7-DB608CD305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8350" y="1084042"/>
            <a:ext cx="7704708" cy="5205554"/>
          </a:xfrm>
          <a:prstGeom prst="rect">
            <a:avLst/>
          </a:prstGeom>
        </p:spPr>
      </p:pic>
    </p:spTree>
    <p:extLst>
      <p:ext uri="{BB962C8B-B14F-4D97-AF65-F5344CB8AC3E}">
        <p14:creationId xmlns:p14="http://schemas.microsoft.com/office/powerpoint/2010/main" val="275858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0">
            <a:extLst>
              <a:ext uri="{FF2B5EF4-FFF2-40B4-BE49-F238E27FC236}">
                <a16:creationId xmlns:a16="http://schemas.microsoft.com/office/drawing/2014/main" id="{75A14FF9-FF26-41E9-A087-97C5530555F7}"/>
              </a:ext>
            </a:extLst>
          </p:cNvPr>
          <p:cNvSpPr txBox="1">
            <a:spLocks/>
          </p:cNvSpPr>
          <p:nvPr/>
        </p:nvSpPr>
        <p:spPr>
          <a:xfrm>
            <a:off x="385201" y="324001"/>
            <a:ext cx="11425239" cy="430887"/>
          </a:xfrm>
          <a:prstGeom prst="rect">
            <a:avLst/>
          </a:prstGeom>
        </p:spPr>
        <p:txBody>
          <a:bodyPr vert="horz" lIns="0" tIns="0" rIns="0" bIns="0" rtlCol="0" anchor="t" anchorCtr="0">
            <a:spAutoFit/>
          </a:bodyPr>
          <a:lstStyle>
            <a:lvl1pPr algn="l" defTabSz="228581" rtl="0" eaLnBrk="1" latinLnBrk="0" hangingPunct="1">
              <a:lnSpc>
                <a:spcPct val="100000"/>
              </a:lnSpc>
              <a:spcBef>
                <a:spcPct val="0"/>
              </a:spcBef>
              <a:buNone/>
              <a:defRPr sz="2800" b="0" kern="1200" spc="0" baseline="0">
                <a:solidFill>
                  <a:schemeClr val="tx2"/>
                </a:solidFill>
                <a:latin typeface="Arial" panose="020B0604020202020204" pitchFamily="34" charset="0"/>
                <a:ea typeface="+mj-ea"/>
                <a:cs typeface="+mj-cs"/>
              </a:defRPr>
            </a:lvl1pPr>
          </a:lstStyle>
          <a:p>
            <a:pPr lvl="0"/>
            <a:r>
              <a:rPr lang="en-US" dirty="0">
                <a:solidFill>
                  <a:srgbClr val="000AD2"/>
                </a:solidFill>
              </a:rPr>
              <a:t>Asking creates imbalance</a:t>
            </a:r>
          </a:p>
        </p:txBody>
      </p:sp>
      <p:pic>
        <p:nvPicPr>
          <p:cNvPr id="10" name="ivz_logo">
            <a:extLst>
              <a:ext uri="{FF2B5EF4-FFF2-40B4-BE49-F238E27FC236}">
                <a16:creationId xmlns:a16="http://schemas.microsoft.com/office/drawing/2014/main" id="{D3A938F0-7199-442B-8E0E-6D81D3105127}"/>
              </a:ext>
            </a:extLst>
          </p:cNvPr>
          <p:cNvPicPr>
            <a:picLocks/>
          </p:cNvPicPr>
          <p:nvPr>
            <p:custDataLst>
              <p:tags r:id="rId1"/>
            </p:custDataLst>
          </p:nvPr>
        </p:nvPicPr>
        <p:blipFill>
          <a:blip r:embed="rId4" cstate="print">
            <a:extLst>
              <a:ext uri="{28A0092B-C50C-407E-A947-70E740481C1C}">
                <a14:useLocalDpi xmlns:a14="http://schemas.microsoft.com/office/drawing/2010/main"/>
              </a:ext>
            </a:extLst>
          </a:blip>
          <a:stretch>
            <a:fillRect/>
          </a:stretch>
        </p:blipFill>
        <p:spPr>
          <a:xfrm>
            <a:off x="385196" y="6460333"/>
            <a:ext cx="853209" cy="149608"/>
          </a:xfrm>
          <a:prstGeom prst="rect">
            <a:avLst/>
          </a:prstGeom>
        </p:spPr>
      </p:pic>
      <p:sp>
        <p:nvSpPr>
          <p:cNvPr id="18" name="Slide Number Placeholder 4">
            <a:extLst>
              <a:ext uri="{FF2B5EF4-FFF2-40B4-BE49-F238E27FC236}">
                <a16:creationId xmlns:a16="http://schemas.microsoft.com/office/drawing/2014/main" id="{794B37AC-0E8D-4B71-95E4-20C9DBC77FC3}"/>
              </a:ext>
            </a:extLst>
          </p:cNvPr>
          <p:cNvSpPr txBox="1">
            <a:spLocks/>
          </p:cNvSpPr>
          <p:nvPr/>
        </p:nvSpPr>
        <p:spPr>
          <a:xfrm>
            <a:off x="11335270" y="6458401"/>
            <a:ext cx="474143" cy="182033"/>
          </a:xfrm>
          <a:prstGeom prst="rect">
            <a:avLst/>
          </a:prstGeom>
        </p:spPr>
        <p:txBody>
          <a:bodyPr vert="horz" lIns="0" tIns="0" rIns="0" bIns="0" rtlCol="0" anchor="t" anchorCtr="0"/>
          <a:lstStyle>
            <a:defPPr>
              <a:defRPr lang="en-US"/>
            </a:defPPr>
            <a:lvl1pPr marL="0" algn="r" defTabSz="914400" rtl="0" eaLnBrk="1" latinLnBrk="0" hangingPunct="1">
              <a:defRPr sz="1000" b="0" kern="1200" spc="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D72647B1-BF87-4146-AB30-11EFEA1AFECC}"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32D9B3AF-1AB1-48F0-859B-A9B75A768647}"/>
              </a:ext>
            </a:extLst>
          </p:cNvPr>
          <p:cNvSpPr/>
          <p:nvPr/>
        </p:nvSpPr>
        <p:spPr>
          <a:xfrm>
            <a:off x="4665920" y="6666144"/>
            <a:ext cx="8010659" cy="123111"/>
          </a:xfrm>
          <a:prstGeom prst="rect">
            <a:avLst/>
          </a:prstGeom>
        </p:spPr>
        <p:txBody>
          <a:bodyPr wrap="squar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FOR INSTITUTIONAL INVESTOR USE ONLY - NOT FOR USE WITH THE PUBLIC </a:t>
            </a:r>
          </a:p>
        </p:txBody>
      </p:sp>
      <p:sp>
        <p:nvSpPr>
          <p:cNvPr id="21" name="Isosceles Triangle 20">
            <a:extLst>
              <a:ext uri="{FF2B5EF4-FFF2-40B4-BE49-F238E27FC236}">
                <a16:creationId xmlns:a16="http://schemas.microsoft.com/office/drawing/2014/main" id="{2EAF93E4-43FD-45FF-8A9D-51CC84ADEACB}"/>
              </a:ext>
            </a:extLst>
          </p:cNvPr>
          <p:cNvSpPr/>
          <p:nvPr/>
        </p:nvSpPr>
        <p:spPr>
          <a:xfrm>
            <a:off x="5488795" y="5811095"/>
            <a:ext cx="1214410" cy="1046905"/>
          </a:xfrm>
          <a:prstGeom prs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22" name="Group 20">
            <a:extLst>
              <a:ext uri="{FF2B5EF4-FFF2-40B4-BE49-F238E27FC236}">
                <a16:creationId xmlns:a16="http://schemas.microsoft.com/office/drawing/2014/main" id="{2DBADDFE-AECB-4DFD-9694-F0E4E5A905B0}"/>
              </a:ext>
            </a:extLst>
          </p:cNvPr>
          <p:cNvGrpSpPr/>
          <p:nvPr/>
        </p:nvGrpSpPr>
        <p:grpSpPr>
          <a:xfrm>
            <a:off x="2836973" y="1393873"/>
            <a:ext cx="3096283" cy="1436959"/>
            <a:chOff x="1372353" y="468175"/>
            <a:chExt cx="3096283" cy="1436959"/>
          </a:xfrm>
        </p:grpSpPr>
        <p:sp>
          <p:nvSpPr>
            <p:cNvPr id="23" name="Oval Callout 24">
              <a:extLst>
                <a:ext uri="{FF2B5EF4-FFF2-40B4-BE49-F238E27FC236}">
                  <a16:creationId xmlns:a16="http://schemas.microsoft.com/office/drawing/2014/main" id="{8F78B5AA-1ED0-4260-B2C1-A4AAE11DDF63}"/>
                </a:ext>
              </a:extLst>
            </p:cNvPr>
            <p:cNvSpPr/>
            <p:nvPr/>
          </p:nvSpPr>
          <p:spPr>
            <a:xfrm>
              <a:off x="1372353" y="468175"/>
              <a:ext cx="3086667" cy="1436959"/>
            </a:xfrm>
            <a:prstGeom prst="wedgeEllipseCallout">
              <a:avLst>
                <a:gd name="adj1" fmla="val -33712"/>
                <a:gd name="adj2" fmla="val 68306"/>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4" name="TextBox 23">
              <a:extLst>
                <a:ext uri="{FF2B5EF4-FFF2-40B4-BE49-F238E27FC236}">
                  <a16:creationId xmlns:a16="http://schemas.microsoft.com/office/drawing/2014/main" id="{5770D400-5CE6-4A92-9EBA-C52DEAA32A2A}"/>
                </a:ext>
              </a:extLst>
            </p:cNvPr>
            <p:cNvSpPr txBox="1"/>
            <p:nvPr/>
          </p:nvSpPr>
          <p:spPr>
            <a:xfrm>
              <a:off x="1372353" y="819897"/>
              <a:ext cx="3096283"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Do you know anyone…?</a:t>
              </a:r>
            </a:p>
          </p:txBody>
        </p:sp>
      </p:grpSp>
      <p:grpSp>
        <p:nvGrpSpPr>
          <p:cNvPr id="25" name="Group 24">
            <a:extLst>
              <a:ext uri="{FF2B5EF4-FFF2-40B4-BE49-F238E27FC236}">
                <a16:creationId xmlns:a16="http://schemas.microsoft.com/office/drawing/2014/main" id="{8DE19D0A-EC8C-4999-AA8B-FF54B39B06FB}"/>
              </a:ext>
            </a:extLst>
          </p:cNvPr>
          <p:cNvGrpSpPr/>
          <p:nvPr/>
        </p:nvGrpSpPr>
        <p:grpSpPr>
          <a:xfrm>
            <a:off x="6470775" y="1040449"/>
            <a:ext cx="3096283" cy="1436959"/>
            <a:chOff x="4267862" y="468175"/>
            <a:chExt cx="3096283" cy="1436959"/>
          </a:xfrm>
        </p:grpSpPr>
        <p:sp>
          <p:nvSpPr>
            <p:cNvPr id="26" name="Oval Callout 10">
              <a:extLst>
                <a:ext uri="{FF2B5EF4-FFF2-40B4-BE49-F238E27FC236}">
                  <a16:creationId xmlns:a16="http://schemas.microsoft.com/office/drawing/2014/main" id="{74FE9BD9-BC2A-48E9-ADFC-FC5B85ACAA20}"/>
                </a:ext>
              </a:extLst>
            </p:cNvPr>
            <p:cNvSpPr/>
            <p:nvPr/>
          </p:nvSpPr>
          <p:spPr>
            <a:xfrm>
              <a:off x="4277478" y="468175"/>
              <a:ext cx="3086667" cy="1436959"/>
            </a:xfrm>
            <a:prstGeom prst="wedgeEllipseCallout">
              <a:avLst>
                <a:gd name="adj1" fmla="val 32377"/>
                <a:gd name="adj2" fmla="val 68306"/>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7" name="TextBox 26">
              <a:extLst>
                <a:ext uri="{FF2B5EF4-FFF2-40B4-BE49-F238E27FC236}">
                  <a16:creationId xmlns:a16="http://schemas.microsoft.com/office/drawing/2014/main" id="{E87ABA79-6107-454C-BE43-267612F68731}"/>
                </a:ext>
              </a:extLst>
            </p:cNvPr>
            <p:cNvSpPr txBox="1"/>
            <p:nvPr/>
          </p:nvSpPr>
          <p:spPr>
            <a:xfrm>
              <a:off x="4267862" y="857252"/>
              <a:ext cx="3096283" cy="630942"/>
            </a:xfrm>
            <a:prstGeom prst="rect">
              <a:avLst/>
            </a:prstGeom>
            <a:noFill/>
          </p:spPr>
          <p:txBody>
            <a:bodyPr wrap="square" rtlCol="0">
              <a:spAutoFit/>
            </a:bodyPr>
            <a:lstStyle/>
            <a:p>
              <a:pPr algn="ctr"/>
              <a:r>
                <a:rPr lang="en-US" sz="3500" b="1" dirty="0">
                  <a:solidFill>
                    <a:srgbClr val="000AD2"/>
                  </a:solidFill>
                  <a:latin typeface="Arial" panose="020B0604020202020204" pitchFamily="34" charset="0"/>
                  <a:cs typeface="Arial" panose="020B0604020202020204" pitchFamily="34" charset="0"/>
                </a:rPr>
                <a:t>WHOA!</a:t>
              </a:r>
            </a:p>
          </p:txBody>
        </p:sp>
      </p:grpSp>
      <p:grpSp>
        <p:nvGrpSpPr>
          <p:cNvPr id="28" name="Group 27">
            <a:extLst>
              <a:ext uri="{FF2B5EF4-FFF2-40B4-BE49-F238E27FC236}">
                <a16:creationId xmlns:a16="http://schemas.microsoft.com/office/drawing/2014/main" id="{23BF0468-9C81-41CE-A7EF-BCB102E95A6F}"/>
              </a:ext>
            </a:extLst>
          </p:cNvPr>
          <p:cNvGrpSpPr/>
          <p:nvPr/>
        </p:nvGrpSpPr>
        <p:grpSpPr>
          <a:xfrm>
            <a:off x="2021531" y="2537184"/>
            <a:ext cx="8148938" cy="3313283"/>
            <a:chOff x="556912" y="2537184"/>
            <a:chExt cx="8148938" cy="3313283"/>
          </a:xfrm>
        </p:grpSpPr>
        <p:grpSp>
          <p:nvGrpSpPr>
            <p:cNvPr id="29" name="Group 28">
              <a:extLst>
                <a:ext uri="{FF2B5EF4-FFF2-40B4-BE49-F238E27FC236}">
                  <a16:creationId xmlns:a16="http://schemas.microsoft.com/office/drawing/2014/main" id="{965BA76D-57FC-4673-B29B-E5A0AB13D53E}"/>
                </a:ext>
              </a:extLst>
            </p:cNvPr>
            <p:cNvGrpSpPr/>
            <p:nvPr/>
          </p:nvGrpSpPr>
          <p:grpSpPr>
            <a:xfrm>
              <a:off x="556912" y="2537184"/>
              <a:ext cx="8073747" cy="3313283"/>
              <a:chOff x="556912" y="2537184"/>
              <a:chExt cx="8073747" cy="3313283"/>
            </a:xfrm>
          </p:grpSpPr>
          <p:sp>
            <p:nvSpPr>
              <p:cNvPr id="31" name="Rectangle 30">
                <a:extLst>
                  <a:ext uri="{FF2B5EF4-FFF2-40B4-BE49-F238E27FC236}">
                    <a16:creationId xmlns:a16="http://schemas.microsoft.com/office/drawing/2014/main" id="{AD962823-29DD-4164-943E-5F37BDF86DC6}"/>
                  </a:ext>
                </a:extLst>
              </p:cNvPr>
              <p:cNvSpPr/>
              <p:nvPr/>
            </p:nvSpPr>
            <p:spPr>
              <a:xfrm>
                <a:off x="556913" y="5588000"/>
                <a:ext cx="8073746" cy="2624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32" name="Picture 31" descr="Blue Guy.png">
                <a:extLst>
                  <a:ext uri="{FF2B5EF4-FFF2-40B4-BE49-F238E27FC236}">
                    <a16:creationId xmlns:a16="http://schemas.microsoft.com/office/drawing/2014/main" id="{8F718897-C849-4D62-B137-32D94AFF3F23}"/>
                  </a:ext>
                </a:extLst>
              </p:cNvPr>
              <p:cNvPicPr>
                <a:picLocks noChangeAspect="1"/>
              </p:cNvPicPr>
              <p:nvPr/>
            </p:nvPicPr>
            <p:blipFill>
              <a:blip r:embed="rId5"/>
              <a:stretch>
                <a:fillRect/>
              </a:stretch>
            </p:blipFill>
            <p:spPr>
              <a:xfrm>
                <a:off x="556912" y="2537184"/>
                <a:ext cx="1043286" cy="3299224"/>
              </a:xfrm>
              <a:prstGeom prst="rect">
                <a:avLst/>
              </a:prstGeom>
            </p:spPr>
          </p:pic>
        </p:grpSp>
        <p:pic>
          <p:nvPicPr>
            <p:cNvPr id="30" name="Picture 3" descr="L:\Oakbrook\USSales\VKConsulting\Data\Lindsey Brennan\handsinpockets.png">
              <a:extLst>
                <a:ext uri="{FF2B5EF4-FFF2-40B4-BE49-F238E27FC236}">
                  <a16:creationId xmlns:a16="http://schemas.microsoft.com/office/drawing/2014/main" id="{57232244-4F76-40FB-817C-8426EB48D3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1900" y="2575521"/>
              <a:ext cx="1123950" cy="3266479"/>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a:extLst>
              <a:ext uri="{FF2B5EF4-FFF2-40B4-BE49-F238E27FC236}">
                <a16:creationId xmlns:a16="http://schemas.microsoft.com/office/drawing/2014/main" id="{8557AC0C-C470-457C-A3E6-90C4FB343D63}"/>
              </a:ext>
            </a:extLst>
          </p:cNvPr>
          <p:cNvSpPr/>
          <p:nvPr/>
        </p:nvSpPr>
        <p:spPr>
          <a:xfrm>
            <a:off x="3618257" y="6665577"/>
            <a:ext cx="1832086" cy="123111"/>
          </a:xfrm>
          <a:prstGeom prst="rect">
            <a:avLst/>
          </a:prstGeom>
        </p:spPr>
        <p:txBody>
          <a:bodyPr wrap="squar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For illustrative purposes only.</a:t>
            </a:r>
          </a:p>
        </p:txBody>
      </p:sp>
    </p:spTree>
    <p:extLst>
      <p:ext uri="{BB962C8B-B14F-4D97-AF65-F5344CB8AC3E}">
        <p14:creationId xmlns:p14="http://schemas.microsoft.com/office/powerpoint/2010/main" val="251841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lide(fromBottom)">
                                      <p:cBhvr>
                                        <p:cTn id="7" dur="500"/>
                                        <p:tgtEl>
                                          <p:spTgt spid="25"/>
                                        </p:tgtEl>
                                      </p:cBhvr>
                                    </p:animEffect>
                                  </p:childTnLst>
                                </p:cTn>
                              </p:par>
                            </p:childTnLst>
                          </p:cTn>
                        </p:par>
                        <p:par>
                          <p:cTn id="8" fill="hold">
                            <p:stCondLst>
                              <p:cond delay="500"/>
                            </p:stCondLst>
                            <p:childTnLst>
                              <p:par>
                                <p:cTn id="9" presetID="32" presetClass="emph" presetSubtype="0" repeatCount="indefinite" fill="hold" nodeType="afterEffect">
                                  <p:stCondLst>
                                    <p:cond delay="0"/>
                                  </p:stCondLst>
                                  <p:endCondLst>
                                    <p:cond evt="onNext" delay="0">
                                      <p:tgtEl>
                                        <p:sldTgt/>
                                      </p:tgtEl>
                                    </p:cond>
                                  </p:endCondLst>
                                  <p:childTnLst>
                                    <p:animRot by="120000">
                                      <p:cBhvr>
                                        <p:cTn id="10" dur="50" fill="hold">
                                          <p:stCondLst>
                                            <p:cond delay="0"/>
                                          </p:stCondLst>
                                        </p:cTn>
                                        <p:tgtEl>
                                          <p:spTgt spid="28"/>
                                        </p:tgtEl>
                                        <p:attrNameLst>
                                          <p:attrName>r</p:attrName>
                                        </p:attrNameLst>
                                      </p:cBhvr>
                                    </p:animRot>
                                    <p:animRot by="-240000">
                                      <p:cBhvr>
                                        <p:cTn id="11" dur="100" fill="hold">
                                          <p:stCondLst>
                                            <p:cond delay="100"/>
                                          </p:stCondLst>
                                        </p:cTn>
                                        <p:tgtEl>
                                          <p:spTgt spid="28"/>
                                        </p:tgtEl>
                                        <p:attrNameLst>
                                          <p:attrName>r</p:attrName>
                                        </p:attrNameLst>
                                      </p:cBhvr>
                                    </p:animRot>
                                    <p:animRot by="240000">
                                      <p:cBhvr>
                                        <p:cTn id="12" dur="100" fill="hold">
                                          <p:stCondLst>
                                            <p:cond delay="200"/>
                                          </p:stCondLst>
                                        </p:cTn>
                                        <p:tgtEl>
                                          <p:spTgt spid="28"/>
                                        </p:tgtEl>
                                        <p:attrNameLst>
                                          <p:attrName>r</p:attrName>
                                        </p:attrNameLst>
                                      </p:cBhvr>
                                    </p:animRot>
                                    <p:animRot by="-240000">
                                      <p:cBhvr>
                                        <p:cTn id="13" dur="100" fill="hold">
                                          <p:stCondLst>
                                            <p:cond delay="300"/>
                                          </p:stCondLst>
                                        </p:cTn>
                                        <p:tgtEl>
                                          <p:spTgt spid="28"/>
                                        </p:tgtEl>
                                        <p:attrNameLst>
                                          <p:attrName>r</p:attrName>
                                        </p:attrNameLst>
                                      </p:cBhvr>
                                    </p:animRot>
                                    <p:animRot by="120000">
                                      <p:cBhvr>
                                        <p:cTn id="14" dur="100" fill="hold">
                                          <p:stCondLst>
                                            <p:cond delay="4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room filled with furniture and a large window&#10;&#10;Description automatically generated">
            <a:extLst>
              <a:ext uri="{FF2B5EF4-FFF2-40B4-BE49-F238E27FC236}">
                <a16:creationId xmlns:a16="http://schemas.microsoft.com/office/drawing/2014/main" id="{0CEFA5D4-F0DE-43F0-AFF2-82B8CA8F8063}"/>
              </a:ext>
            </a:extLst>
          </p:cNvPr>
          <p:cNvPicPr>
            <a:picLocks noChangeAspect="1"/>
          </p:cNvPicPr>
          <p:nvPr/>
        </p:nvPicPr>
        <p:blipFill rotWithShape="1">
          <a:blip r:embed="rId5">
            <a:extLst>
              <a:ext uri="{28A0092B-C50C-407E-A947-70E740481C1C}">
                <a14:useLocalDpi xmlns:a14="http://schemas.microsoft.com/office/drawing/2010/main" val="0"/>
              </a:ext>
            </a:extLst>
          </a:blip>
          <a:srcRect l="21328" t="20959" r="25686" b="34335"/>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F84F1406-9752-4BB6-AED5-C8C97629DEFE}"/>
              </a:ext>
            </a:extLst>
          </p:cNvPr>
          <p:cNvSpPr/>
          <p:nvPr/>
        </p:nvSpPr>
        <p:spPr>
          <a:xfrm>
            <a:off x="2701314" y="1148720"/>
            <a:ext cx="7002280" cy="45115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3" name="Slide Number Placeholder 3">
            <a:extLst>
              <a:ext uri="{FF2B5EF4-FFF2-40B4-BE49-F238E27FC236}">
                <a16:creationId xmlns:a16="http://schemas.microsoft.com/office/drawing/2014/main" id="{B2F3188A-EE83-4475-813E-CA51682FFF9B}"/>
              </a:ext>
            </a:extLst>
          </p:cNvPr>
          <p:cNvSpPr txBox="1">
            <a:spLocks/>
          </p:cNvSpPr>
          <p:nvPr/>
        </p:nvSpPr>
        <p:spPr>
          <a:xfrm>
            <a:off x="11335271" y="6458402"/>
            <a:ext cx="474143" cy="182033"/>
          </a:xfrm>
          <a:prstGeom prst="rect">
            <a:avLst/>
          </a:prstGeom>
        </p:spPr>
        <p:txBody>
          <a:bodyPr vert="horz" lIns="0" tIns="0" rIns="0" bIns="0" rtlCol="0" anchor="t" anchorCtr="0"/>
          <a:lstStyle>
            <a:defPPr>
              <a:defRPr lang="en-US"/>
            </a:defPPr>
            <a:lvl1pPr marL="0" algn="r" defTabSz="914400" rtl="0" eaLnBrk="1" latinLnBrk="0" hangingPunct="1">
              <a:defRPr sz="1000" b="0" kern="1200" spc="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2647B1-BF87-4146-AB30-11EFEA1AFECC}" type="slidenum">
              <a:rPr lang="en-US" smtClean="0">
                <a:solidFill>
                  <a:schemeClr val="tx1"/>
                </a:solidFill>
                <a:latin typeface="Arial" panose="020B0604020202020204" pitchFamily="34" charset="0"/>
              </a:rPr>
              <a:pPr/>
              <a:t>9</a:t>
            </a:fld>
            <a:endParaRPr lang="en-US" dirty="0">
              <a:solidFill>
                <a:schemeClr val="tx1"/>
              </a:solidFill>
              <a:latin typeface="Arial" panose="020B0604020202020204" pitchFamily="34" charset="0"/>
            </a:endParaRPr>
          </a:p>
        </p:txBody>
      </p:sp>
      <p:pic>
        <p:nvPicPr>
          <p:cNvPr id="24" name="ivz_logo">
            <a:extLst>
              <a:ext uri="{FF2B5EF4-FFF2-40B4-BE49-F238E27FC236}">
                <a16:creationId xmlns:a16="http://schemas.microsoft.com/office/drawing/2014/main" id="{EB87967D-4DC7-40C1-A266-2AA9B2588669}"/>
              </a:ext>
            </a:extLst>
          </p:cNvPr>
          <p:cNvPicPr>
            <a:picLocks/>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85197" y="6460333"/>
            <a:ext cx="853209" cy="149608"/>
          </a:xfrm>
          <a:prstGeom prst="rect">
            <a:avLst/>
          </a:prstGeom>
        </p:spPr>
      </p:pic>
      <p:pic>
        <p:nvPicPr>
          <p:cNvPr id="10" name="ivz_logo">
            <a:extLst>
              <a:ext uri="{FF2B5EF4-FFF2-40B4-BE49-F238E27FC236}">
                <a16:creationId xmlns:a16="http://schemas.microsoft.com/office/drawing/2014/main" id="{D3A938F0-7199-442B-8E0E-6D81D3105127}"/>
              </a:ext>
            </a:extLst>
          </p:cNvPr>
          <p:cNvPicPr>
            <a:picLocks/>
          </p:cNvPicPr>
          <p:nvPr>
            <p:custDataLst>
              <p:tags r:id="rId2"/>
            </p:custDataLst>
          </p:nvPr>
        </p:nvPicPr>
        <p:blipFill>
          <a:blip r:embed="rId6" cstate="print">
            <a:extLst>
              <a:ext uri="{28A0092B-C50C-407E-A947-70E740481C1C}">
                <a14:useLocalDpi xmlns:a14="http://schemas.microsoft.com/office/drawing/2010/main"/>
              </a:ext>
            </a:extLst>
          </a:blip>
          <a:stretch>
            <a:fillRect/>
          </a:stretch>
        </p:blipFill>
        <p:spPr>
          <a:xfrm>
            <a:off x="385196" y="6460333"/>
            <a:ext cx="853209" cy="149608"/>
          </a:xfrm>
          <a:prstGeom prst="rect">
            <a:avLst/>
          </a:prstGeom>
        </p:spPr>
      </p:pic>
      <p:sp>
        <p:nvSpPr>
          <p:cNvPr id="18" name="Slide Number Placeholder 4">
            <a:extLst>
              <a:ext uri="{FF2B5EF4-FFF2-40B4-BE49-F238E27FC236}">
                <a16:creationId xmlns:a16="http://schemas.microsoft.com/office/drawing/2014/main" id="{794B37AC-0E8D-4B71-95E4-20C9DBC77FC3}"/>
              </a:ext>
            </a:extLst>
          </p:cNvPr>
          <p:cNvSpPr txBox="1">
            <a:spLocks/>
          </p:cNvSpPr>
          <p:nvPr/>
        </p:nvSpPr>
        <p:spPr>
          <a:xfrm>
            <a:off x="11335270" y="6458401"/>
            <a:ext cx="474143" cy="182033"/>
          </a:xfrm>
          <a:prstGeom prst="rect">
            <a:avLst/>
          </a:prstGeom>
        </p:spPr>
        <p:txBody>
          <a:bodyPr vert="horz" lIns="0" tIns="0" rIns="0" bIns="0" rtlCol="0" anchor="t" anchorCtr="0"/>
          <a:lstStyle>
            <a:defPPr>
              <a:defRPr lang="en-US"/>
            </a:defPPr>
            <a:lvl1pPr marL="0" algn="r" defTabSz="914400" rtl="0" eaLnBrk="1" latinLnBrk="0" hangingPunct="1">
              <a:defRPr sz="1000" b="0" kern="1200" spc="0" baseline="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1219170" rtl="0" eaLnBrk="1" fontAlgn="auto" latinLnBrk="0" hangingPunct="1">
              <a:lnSpc>
                <a:spcPct val="100000"/>
              </a:lnSpc>
              <a:spcBef>
                <a:spcPts val="0"/>
              </a:spcBef>
              <a:spcAft>
                <a:spcPts val="0"/>
              </a:spcAft>
              <a:buClrTx/>
              <a:buSzTx/>
              <a:buFontTx/>
              <a:buNone/>
              <a:tabLst/>
              <a:defRPr/>
            </a:pPr>
            <a:fld id="{D72647B1-BF87-4146-AB30-11EFEA1AFECC}"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32D9B3AF-1AB1-48F0-859B-A9B75A768647}"/>
              </a:ext>
            </a:extLst>
          </p:cNvPr>
          <p:cNvSpPr/>
          <p:nvPr/>
        </p:nvSpPr>
        <p:spPr>
          <a:xfrm>
            <a:off x="2090671" y="6666144"/>
            <a:ext cx="8010659" cy="123111"/>
          </a:xfrm>
          <a:prstGeom prst="rect">
            <a:avLst/>
          </a:prstGeom>
        </p:spPr>
        <p:txBody>
          <a:bodyPr wrap="squar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FOR INSTITUTIONAL INVESTOR USE ONLY - NOT FOR USE WITH THE PUBLIC </a:t>
            </a:r>
          </a:p>
        </p:txBody>
      </p:sp>
      <p:sp>
        <p:nvSpPr>
          <p:cNvPr id="20" name="Rectangle 19">
            <a:extLst>
              <a:ext uri="{FF2B5EF4-FFF2-40B4-BE49-F238E27FC236}">
                <a16:creationId xmlns:a16="http://schemas.microsoft.com/office/drawing/2014/main" id="{1C8BDD92-87AA-4E8A-BC38-F26F7F4F1EC4}"/>
              </a:ext>
            </a:extLst>
          </p:cNvPr>
          <p:cNvSpPr/>
          <p:nvPr/>
        </p:nvSpPr>
        <p:spPr>
          <a:xfrm>
            <a:off x="2090672" y="6488536"/>
            <a:ext cx="8010658" cy="123111"/>
          </a:xfrm>
          <a:prstGeom prst="rect">
            <a:avLst/>
          </a:prstGeom>
        </p:spPr>
        <p:txBody>
          <a:bodyPr wrap="square" lIns="0" tIns="0" rIns="0" bIns="0">
            <a:spAutoFit/>
          </a:bodyPr>
          <a:lstStyle/>
          <a:p>
            <a:pPr algn="ctr" defTabSz="1219170"/>
            <a:r>
              <a:rPr lang="en-US" sz="800" dirty="0">
                <a:solidFill>
                  <a:srgbClr val="000000"/>
                </a:solidFill>
                <a:latin typeface="Arial" panose="020B0604020202020204" pitchFamily="34" charset="0"/>
                <a:cs typeface="Arial" panose="020B0604020202020204" pitchFamily="34" charset="0"/>
              </a:rPr>
              <a:t>For illustrative purposes only.</a:t>
            </a:r>
          </a:p>
        </p:txBody>
      </p:sp>
      <p:pic>
        <p:nvPicPr>
          <p:cNvPr id="25" name="Picture 8">
            <a:extLst>
              <a:ext uri="{FF2B5EF4-FFF2-40B4-BE49-F238E27FC236}">
                <a16:creationId xmlns:a16="http://schemas.microsoft.com/office/drawing/2014/main" id="{936B2E0D-2712-41D7-BC48-8B34DDEF58D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012" t="3779" r="1510" b="569"/>
          <a:stretch/>
        </p:blipFill>
        <p:spPr bwMode="auto">
          <a:xfrm>
            <a:off x="2806503" y="1735494"/>
            <a:ext cx="6684184" cy="355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6" name="Group 25">
            <a:extLst>
              <a:ext uri="{FF2B5EF4-FFF2-40B4-BE49-F238E27FC236}">
                <a16:creationId xmlns:a16="http://schemas.microsoft.com/office/drawing/2014/main" id="{665DDA16-3A1D-49FA-9B88-F53A440FA2B0}"/>
              </a:ext>
            </a:extLst>
          </p:cNvPr>
          <p:cNvGrpSpPr/>
          <p:nvPr/>
        </p:nvGrpSpPr>
        <p:grpSpPr>
          <a:xfrm>
            <a:off x="2464493" y="1861640"/>
            <a:ext cx="7015719" cy="3318857"/>
            <a:chOff x="1488669" y="2243364"/>
            <a:chExt cx="4111750" cy="1945105"/>
          </a:xfrm>
        </p:grpSpPr>
        <p:sp>
          <p:nvSpPr>
            <p:cNvPr id="27" name="TextBox 26">
              <a:extLst>
                <a:ext uri="{FF2B5EF4-FFF2-40B4-BE49-F238E27FC236}">
                  <a16:creationId xmlns:a16="http://schemas.microsoft.com/office/drawing/2014/main" id="{3C36D3CD-4B16-4971-998D-38E98C5922BC}"/>
                </a:ext>
              </a:extLst>
            </p:cNvPr>
            <p:cNvSpPr txBox="1"/>
            <p:nvPr/>
          </p:nvSpPr>
          <p:spPr>
            <a:xfrm>
              <a:off x="1488669" y="2243364"/>
              <a:ext cx="505098" cy="1945105"/>
            </a:xfrm>
            <a:prstGeom prst="rect">
              <a:avLst/>
            </a:prstGeom>
            <a:noFill/>
          </p:spPr>
          <p:txBody>
            <a:bodyPr wrap="square" rtlCol="0">
              <a:spAutoFit/>
            </a:bodyPr>
            <a:lstStyle/>
            <a:p>
              <a:pPr algn="r">
                <a:spcAft>
                  <a:spcPts val="800"/>
                </a:spcAft>
              </a:pPr>
              <a:r>
                <a:rPr lang="en-US" sz="1300" dirty="0">
                  <a:solidFill>
                    <a:prstClr val="white"/>
                  </a:solidFill>
                  <a:latin typeface="Arial" panose="020B0604020202020204" pitchFamily="34" charset="0"/>
                </a:rPr>
                <a:t>100</a:t>
              </a:r>
            </a:p>
            <a:p>
              <a:pPr algn="r">
                <a:spcAft>
                  <a:spcPts val="800"/>
                </a:spcAft>
              </a:pPr>
              <a:r>
                <a:rPr lang="en-US" sz="1300" dirty="0">
                  <a:solidFill>
                    <a:prstClr val="white"/>
                  </a:solidFill>
                  <a:latin typeface="Arial" panose="020B0604020202020204" pitchFamily="34" charset="0"/>
                </a:rPr>
                <a:t>90</a:t>
              </a:r>
            </a:p>
            <a:p>
              <a:pPr algn="r">
                <a:spcAft>
                  <a:spcPts val="800"/>
                </a:spcAft>
              </a:pPr>
              <a:r>
                <a:rPr lang="en-US" sz="1300" dirty="0">
                  <a:solidFill>
                    <a:prstClr val="white"/>
                  </a:solidFill>
                  <a:latin typeface="Arial" panose="020B0604020202020204" pitchFamily="34" charset="0"/>
                </a:rPr>
                <a:t>80</a:t>
              </a:r>
            </a:p>
            <a:p>
              <a:pPr algn="r">
                <a:spcAft>
                  <a:spcPts val="800"/>
                </a:spcAft>
              </a:pPr>
              <a:r>
                <a:rPr lang="en-US" sz="1300" dirty="0">
                  <a:solidFill>
                    <a:prstClr val="white"/>
                  </a:solidFill>
                  <a:latin typeface="Arial" panose="020B0604020202020204" pitchFamily="34" charset="0"/>
                </a:rPr>
                <a:t>70</a:t>
              </a:r>
            </a:p>
            <a:p>
              <a:pPr algn="r">
                <a:spcAft>
                  <a:spcPts val="800"/>
                </a:spcAft>
              </a:pPr>
              <a:r>
                <a:rPr lang="en-US" sz="1300" dirty="0">
                  <a:solidFill>
                    <a:prstClr val="white"/>
                  </a:solidFill>
                  <a:latin typeface="Arial" panose="020B0604020202020204" pitchFamily="34" charset="0"/>
                </a:rPr>
                <a:t>60</a:t>
              </a:r>
            </a:p>
            <a:p>
              <a:pPr algn="r">
                <a:spcAft>
                  <a:spcPts val="800"/>
                </a:spcAft>
              </a:pPr>
              <a:r>
                <a:rPr lang="en-US" sz="1300" dirty="0">
                  <a:solidFill>
                    <a:prstClr val="white"/>
                  </a:solidFill>
                  <a:latin typeface="Arial" panose="020B0604020202020204" pitchFamily="34" charset="0"/>
                </a:rPr>
                <a:t>50</a:t>
              </a:r>
            </a:p>
            <a:p>
              <a:pPr algn="r">
                <a:spcAft>
                  <a:spcPts val="800"/>
                </a:spcAft>
              </a:pPr>
              <a:r>
                <a:rPr lang="en-US" sz="1300" dirty="0">
                  <a:solidFill>
                    <a:prstClr val="white"/>
                  </a:solidFill>
                  <a:latin typeface="Arial" panose="020B0604020202020204" pitchFamily="34" charset="0"/>
                </a:rPr>
                <a:t>40</a:t>
              </a:r>
            </a:p>
            <a:p>
              <a:pPr algn="r">
                <a:spcAft>
                  <a:spcPts val="800"/>
                </a:spcAft>
              </a:pPr>
              <a:r>
                <a:rPr lang="en-US" sz="1300" dirty="0">
                  <a:solidFill>
                    <a:prstClr val="white"/>
                  </a:solidFill>
                  <a:latin typeface="Arial" panose="020B0604020202020204" pitchFamily="34" charset="0"/>
                </a:rPr>
                <a:t>30</a:t>
              </a:r>
            </a:p>
            <a:p>
              <a:pPr algn="r">
                <a:spcAft>
                  <a:spcPts val="800"/>
                </a:spcAft>
              </a:pPr>
              <a:r>
                <a:rPr lang="en-US" sz="1300" dirty="0">
                  <a:solidFill>
                    <a:prstClr val="white"/>
                  </a:solidFill>
                  <a:latin typeface="Arial" panose="020B0604020202020204" pitchFamily="34" charset="0"/>
                </a:rPr>
                <a:t>20</a:t>
              </a:r>
            </a:p>
            <a:p>
              <a:pPr algn="r">
                <a:spcAft>
                  <a:spcPts val="800"/>
                </a:spcAft>
              </a:pPr>
              <a:r>
                <a:rPr lang="en-US" sz="1300" dirty="0">
                  <a:solidFill>
                    <a:prstClr val="white"/>
                  </a:solidFill>
                  <a:latin typeface="Arial" panose="020B0604020202020204" pitchFamily="34" charset="0"/>
                </a:rPr>
                <a:t>10</a:t>
              </a:r>
            </a:p>
            <a:p>
              <a:pPr algn="r">
                <a:spcAft>
                  <a:spcPts val="800"/>
                </a:spcAft>
              </a:pPr>
              <a:r>
                <a:rPr lang="en-US" sz="1300" dirty="0">
                  <a:solidFill>
                    <a:prstClr val="white"/>
                  </a:solidFill>
                  <a:latin typeface="Arial" panose="020B0604020202020204" pitchFamily="34" charset="0"/>
                </a:rPr>
                <a:t>0</a:t>
              </a:r>
            </a:p>
          </p:txBody>
        </p:sp>
        <p:grpSp>
          <p:nvGrpSpPr>
            <p:cNvPr id="28" name="Group 27">
              <a:extLst>
                <a:ext uri="{FF2B5EF4-FFF2-40B4-BE49-F238E27FC236}">
                  <a16:creationId xmlns:a16="http://schemas.microsoft.com/office/drawing/2014/main" id="{9810276E-2902-492F-BC93-94683B3BB5CB}"/>
                </a:ext>
              </a:extLst>
            </p:cNvPr>
            <p:cNvGrpSpPr/>
            <p:nvPr/>
          </p:nvGrpSpPr>
          <p:grpSpPr>
            <a:xfrm>
              <a:off x="1993767" y="2305576"/>
              <a:ext cx="3606652" cy="1791071"/>
              <a:chOff x="1993767" y="2305576"/>
              <a:chExt cx="3606652" cy="1791071"/>
            </a:xfrm>
          </p:grpSpPr>
          <p:cxnSp>
            <p:nvCxnSpPr>
              <p:cNvPr id="29" name="Straight Connector 28">
                <a:extLst>
                  <a:ext uri="{FF2B5EF4-FFF2-40B4-BE49-F238E27FC236}">
                    <a16:creationId xmlns:a16="http://schemas.microsoft.com/office/drawing/2014/main" id="{19D6A1E7-E8AA-4D0F-850E-74AA22121E96}"/>
                  </a:ext>
                </a:extLst>
              </p:cNvPr>
              <p:cNvCxnSpPr/>
              <p:nvPr/>
            </p:nvCxnSpPr>
            <p:spPr>
              <a:xfrm>
                <a:off x="1993767" y="2316045"/>
                <a:ext cx="3606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ED2F989-6220-4F4B-89CA-51C6064C32ED}"/>
                  </a:ext>
                </a:extLst>
              </p:cNvPr>
              <p:cNvCxnSpPr/>
              <p:nvPr/>
            </p:nvCxnSpPr>
            <p:spPr>
              <a:xfrm>
                <a:off x="1993767" y="2499343"/>
                <a:ext cx="3606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26DAF6C-C06A-464C-BD91-E6BDF4C7A211}"/>
                  </a:ext>
                </a:extLst>
              </p:cNvPr>
              <p:cNvCxnSpPr/>
              <p:nvPr/>
            </p:nvCxnSpPr>
            <p:spPr>
              <a:xfrm>
                <a:off x="1993767" y="2666928"/>
                <a:ext cx="3606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A650A77-551F-4A3E-9B73-04EA1C98927D}"/>
                  </a:ext>
                </a:extLst>
              </p:cNvPr>
              <p:cNvCxnSpPr/>
              <p:nvPr/>
            </p:nvCxnSpPr>
            <p:spPr>
              <a:xfrm>
                <a:off x="1993767" y="2850225"/>
                <a:ext cx="3606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9836F8C-95A4-4923-83EA-FD3CABC97B41}"/>
                  </a:ext>
                </a:extLst>
              </p:cNvPr>
              <p:cNvCxnSpPr/>
              <p:nvPr/>
            </p:nvCxnSpPr>
            <p:spPr>
              <a:xfrm>
                <a:off x="1993767" y="3017810"/>
                <a:ext cx="3606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9532C6D-5131-4278-A168-EB0C75E43C28}"/>
                  </a:ext>
                </a:extLst>
              </p:cNvPr>
              <p:cNvCxnSpPr/>
              <p:nvPr/>
            </p:nvCxnSpPr>
            <p:spPr>
              <a:xfrm>
                <a:off x="1993767" y="3201107"/>
                <a:ext cx="3606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A549EF3-B073-44D1-A171-18B5CBF35F62}"/>
                  </a:ext>
                </a:extLst>
              </p:cNvPr>
              <p:cNvCxnSpPr/>
              <p:nvPr/>
            </p:nvCxnSpPr>
            <p:spPr>
              <a:xfrm>
                <a:off x="1993767" y="3379166"/>
                <a:ext cx="3606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305898-B406-482D-B5F6-90C9A124C20E}"/>
                  </a:ext>
                </a:extLst>
              </p:cNvPr>
              <p:cNvCxnSpPr/>
              <p:nvPr/>
            </p:nvCxnSpPr>
            <p:spPr>
              <a:xfrm>
                <a:off x="1993767" y="3562463"/>
                <a:ext cx="3606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380C0B8-E499-42D1-8705-61B06DEF1EC7}"/>
                  </a:ext>
                </a:extLst>
              </p:cNvPr>
              <p:cNvCxnSpPr/>
              <p:nvPr/>
            </p:nvCxnSpPr>
            <p:spPr>
              <a:xfrm>
                <a:off x="1993767" y="3740522"/>
                <a:ext cx="3606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5E6789D-B59D-4147-979B-C08A6F460643}"/>
                  </a:ext>
                </a:extLst>
              </p:cNvPr>
              <p:cNvCxnSpPr/>
              <p:nvPr/>
            </p:nvCxnSpPr>
            <p:spPr>
              <a:xfrm>
                <a:off x="1993767" y="3923819"/>
                <a:ext cx="3606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62BA5D5-7E14-4BCF-A1C9-A6EC9FEEA8BC}"/>
                  </a:ext>
                </a:extLst>
              </p:cNvPr>
              <p:cNvCxnSpPr/>
              <p:nvPr/>
            </p:nvCxnSpPr>
            <p:spPr>
              <a:xfrm>
                <a:off x="1993767" y="4096643"/>
                <a:ext cx="360665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0F9988-19C2-48A0-985B-7AC16A7A0242}"/>
                  </a:ext>
                </a:extLst>
              </p:cNvPr>
              <p:cNvCxnSpPr/>
              <p:nvPr/>
            </p:nvCxnSpPr>
            <p:spPr>
              <a:xfrm flipV="1">
                <a:off x="1999922" y="2316045"/>
                <a:ext cx="0" cy="1780597"/>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033D829-004B-4E5D-835A-265353E4C82C}"/>
                  </a:ext>
                </a:extLst>
              </p:cNvPr>
              <p:cNvCxnSpPr/>
              <p:nvPr/>
            </p:nvCxnSpPr>
            <p:spPr>
              <a:xfrm>
                <a:off x="2409662" y="2316045"/>
                <a:ext cx="0" cy="178059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CE00196-FEF9-4E06-AF3B-FB357192C242}"/>
                  </a:ext>
                </a:extLst>
              </p:cNvPr>
              <p:cNvCxnSpPr/>
              <p:nvPr/>
            </p:nvCxnSpPr>
            <p:spPr>
              <a:xfrm>
                <a:off x="2859316" y="2310811"/>
                <a:ext cx="0" cy="178059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0FAB4CC-B849-44B3-8DE0-7AEBA2FD93D3}"/>
                  </a:ext>
                </a:extLst>
              </p:cNvPr>
              <p:cNvCxnSpPr/>
              <p:nvPr/>
            </p:nvCxnSpPr>
            <p:spPr>
              <a:xfrm>
                <a:off x="3296650" y="2316050"/>
                <a:ext cx="0" cy="178059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0190811-CE49-4BA4-95B8-65E4AE5ECE74}"/>
                  </a:ext>
                </a:extLst>
              </p:cNvPr>
              <p:cNvCxnSpPr/>
              <p:nvPr/>
            </p:nvCxnSpPr>
            <p:spPr>
              <a:xfrm>
                <a:off x="3746299" y="2310811"/>
                <a:ext cx="0" cy="178059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4BE8E20-F909-4030-8820-2BC480E9615D}"/>
                  </a:ext>
                </a:extLst>
              </p:cNvPr>
              <p:cNvCxnSpPr/>
              <p:nvPr/>
            </p:nvCxnSpPr>
            <p:spPr>
              <a:xfrm>
                <a:off x="4195952" y="2305576"/>
                <a:ext cx="0" cy="178059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D34F499-58B2-4964-B661-A3E08D9DF48B}"/>
                  </a:ext>
                </a:extLst>
              </p:cNvPr>
              <p:cNvCxnSpPr/>
              <p:nvPr/>
            </p:nvCxnSpPr>
            <p:spPr>
              <a:xfrm>
                <a:off x="4633287" y="2310815"/>
                <a:ext cx="0" cy="178059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26DA1D8-97C0-4750-996B-43C6A2B441EC}"/>
                  </a:ext>
                </a:extLst>
              </p:cNvPr>
              <p:cNvCxnSpPr/>
              <p:nvPr/>
            </p:nvCxnSpPr>
            <p:spPr>
              <a:xfrm>
                <a:off x="5095255" y="2316050"/>
                <a:ext cx="0" cy="178059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6567FE-D9BC-440F-A7B7-8370CEE859FE}"/>
                  </a:ext>
                </a:extLst>
              </p:cNvPr>
              <p:cNvCxnSpPr/>
              <p:nvPr/>
            </p:nvCxnSpPr>
            <p:spPr>
              <a:xfrm>
                <a:off x="5544908" y="2310815"/>
                <a:ext cx="0" cy="178059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pic>
        <p:nvPicPr>
          <p:cNvPr id="63" name="Picture 28" descr="redline.png">
            <a:extLst>
              <a:ext uri="{FF2B5EF4-FFF2-40B4-BE49-F238E27FC236}">
                <a16:creationId xmlns:a16="http://schemas.microsoft.com/office/drawing/2014/main" id="{F830A879-37F3-473F-9409-A4739DA2091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39933" y="2288737"/>
            <a:ext cx="6409288" cy="1805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 name="Group 63">
            <a:extLst>
              <a:ext uri="{FF2B5EF4-FFF2-40B4-BE49-F238E27FC236}">
                <a16:creationId xmlns:a16="http://schemas.microsoft.com/office/drawing/2014/main" id="{3B1DA097-6844-4C86-92AC-3F2884ADD649}"/>
              </a:ext>
            </a:extLst>
          </p:cNvPr>
          <p:cNvGrpSpPr/>
          <p:nvPr/>
        </p:nvGrpSpPr>
        <p:grpSpPr>
          <a:xfrm>
            <a:off x="10208035" y="2191500"/>
            <a:ext cx="1297960" cy="2425949"/>
            <a:chOff x="6804303" y="2154869"/>
            <a:chExt cx="1297960" cy="2425949"/>
          </a:xfrm>
        </p:grpSpPr>
        <p:pic>
          <p:nvPicPr>
            <p:cNvPr id="65" name="Picture 9" descr="dial2">
              <a:extLst>
                <a:ext uri="{FF2B5EF4-FFF2-40B4-BE49-F238E27FC236}">
                  <a16:creationId xmlns:a16="http://schemas.microsoft.com/office/drawing/2014/main" id="{7630ED15-8A9F-4A85-A789-D3D0DE072625}"/>
                </a:ext>
              </a:extLst>
            </p:cNvPr>
            <p:cNvPicPr>
              <a:picLocks noChangeAspect="1" noChangeArrowheads="1"/>
            </p:cNvPicPr>
            <p:nvPr/>
          </p:nvPicPr>
          <p:blipFill>
            <a:blip r:embed="rId9"/>
            <a:srcRect/>
            <a:stretch>
              <a:fillRect/>
            </a:stretch>
          </p:blipFill>
          <p:spPr bwMode="auto">
            <a:xfrm>
              <a:off x="6804303" y="2154869"/>
              <a:ext cx="1297960" cy="24259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6" name="Picture 7">
              <a:extLst>
                <a:ext uri="{FF2B5EF4-FFF2-40B4-BE49-F238E27FC236}">
                  <a16:creationId xmlns:a16="http://schemas.microsoft.com/office/drawing/2014/main" id="{A2364397-EE93-4900-8A21-B15D01C18A7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615" t="6194" r="9231" b="59981"/>
            <a:stretch/>
          </p:blipFill>
          <p:spPr bwMode="auto">
            <a:xfrm>
              <a:off x="7345205" y="2533346"/>
              <a:ext cx="644577" cy="41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0684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wipe(left)">
                                      <p:cBhvr>
                                        <p:cTn id="14" dur="10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VZ_LOGO" val="blue"/>
</p:tagLst>
</file>

<file path=ppt/tags/tag10.xml><?xml version="1.0" encoding="utf-8"?>
<p:tagLst xmlns:a="http://schemas.openxmlformats.org/drawingml/2006/main" xmlns:r="http://schemas.openxmlformats.org/officeDocument/2006/relationships" xmlns:p="http://schemas.openxmlformats.org/presentationml/2006/main">
  <p:tag name="IVZ-ICON" val="singlesolution1"/>
</p:tagLst>
</file>

<file path=ppt/tags/tag11.xml><?xml version="1.0" encoding="utf-8"?>
<p:tagLst xmlns:a="http://schemas.openxmlformats.org/drawingml/2006/main" xmlns:r="http://schemas.openxmlformats.org/officeDocument/2006/relationships" xmlns:p="http://schemas.openxmlformats.org/presentationml/2006/main">
  <p:tag name="IVZ-ICON" val="team"/>
</p:tagLst>
</file>

<file path=ppt/tags/tag12.xml><?xml version="1.0" encoding="utf-8"?>
<p:tagLst xmlns:a="http://schemas.openxmlformats.org/drawingml/2006/main" xmlns:r="http://schemas.openxmlformats.org/officeDocument/2006/relationships" xmlns:p="http://schemas.openxmlformats.org/presentationml/2006/main">
  <p:tag name="IVZ_LOGO" val="white"/>
</p:tagLst>
</file>

<file path=ppt/tags/tag13.xml><?xml version="1.0" encoding="utf-8"?>
<p:tagLst xmlns:a="http://schemas.openxmlformats.org/drawingml/2006/main" xmlns:r="http://schemas.openxmlformats.org/officeDocument/2006/relationships" xmlns:p="http://schemas.openxmlformats.org/presentationml/2006/main">
  <p:tag name="IVZ-ICON" val="team"/>
</p:tagLst>
</file>

<file path=ppt/tags/tag14.xml><?xml version="1.0" encoding="utf-8"?>
<p:tagLst xmlns:a="http://schemas.openxmlformats.org/drawingml/2006/main" xmlns:r="http://schemas.openxmlformats.org/officeDocument/2006/relationships" xmlns:p="http://schemas.openxmlformats.org/presentationml/2006/main">
  <p:tag name="IVZ_LOGO" val="blue"/>
</p:tagLst>
</file>

<file path=ppt/tags/tag15.xml><?xml version="1.0" encoding="utf-8"?>
<p:tagLst xmlns:a="http://schemas.openxmlformats.org/drawingml/2006/main" xmlns:r="http://schemas.openxmlformats.org/officeDocument/2006/relationships" xmlns:p="http://schemas.openxmlformats.org/presentationml/2006/main">
  <p:tag name="IVZ_LOGO" val="blue"/>
</p:tagLst>
</file>

<file path=ppt/tags/tag16.xml><?xml version="1.0" encoding="utf-8"?>
<p:tagLst xmlns:a="http://schemas.openxmlformats.org/drawingml/2006/main" xmlns:r="http://schemas.openxmlformats.org/officeDocument/2006/relationships" xmlns:p="http://schemas.openxmlformats.org/presentationml/2006/main">
  <p:tag name="IVZ_LOGO" val="blue"/>
</p:tagLst>
</file>

<file path=ppt/tags/tag17.xml><?xml version="1.0" encoding="utf-8"?>
<p:tagLst xmlns:a="http://schemas.openxmlformats.org/drawingml/2006/main" xmlns:r="http://schemas.openxmlformats.org/officeDocument/2006/relationships" xmlns:p="http://schemas.openxmlformats.org/presentationml/2006/main">
  <p:tag name="IVZ_LOGO" val="blue"/>
</p:tagLst>
</file>

<file path=ppt/tags/tag18.xml><?xml version="1.0" encoding="utf-8"?>
<p:tagLst xmlns:a="http://schemas.openxmlformats.org/drawingml/2006/main" xmlns:r="http://schemas.openxmlformats.org/officeDocument/2006/relationships" xmlns:p="http://schemas.openxmlformats.org/presentationml/2006/main">
  <p:tag name="IVZ_LOGO" val="blue"/>
</p:tagLst>
</file>

<file path=ppt/tags/tag19.xml><?xml version="1.0" encoding="utf-8"?>
<p:tagLst xmlns:a="http://schemas.openxmlformats.org/drawingml/2006/main" xmlns:r="http://schemas.openxmlformats.org/officeDocument/2006/relationships" xmlns:p="http://schemas.openxmlformats.org/presentationml/2006/main">
  <p:tag name="IVZ_LOGO" val="blue"/>
</p:tagLst>
</file>

<file path=ppt/tags/tag2.xml><?xml version="1.0" encoding="utf-8"?>
<p:tagLst xmlns:a="http://schemas.openxmlformats.org/drawingml/2006/main" xmlns:r="http://schemas.openxmlformats.org/officeDocument/2006/relationships" xmlns:p="http://schemas.openxmlformats.org/presentationml/2006/main">
  <p:tag name="IVZ_LOGO" val="blue"/>
</p:tagLst>
</file>

<file path=ppt/tags/tag20.xml><?xml version="1.0" encoding="utf-8"?>
<p:tagLst xmlns:a="http://schemas.openxmlformats.org/drawingml/2006/main" xmlns:r="http://schemas.openxmlformats.org/officeDocument/2006/relationships" xmlns:p="http://schemas.openxmlformats.org/presentationml/2006/main">
  <p:tag name="IVZ_LOGO" val="blue"/>
</p:tagLst>
</file>

<file path=ppt/tags/tag21.xml><?xml version="1.0" encoding="utf-8"?>
<p:tagLst xmlns:a="http://schemas.openxmlformats.org/drawingml/2006/main" xmlns:r="http://schemas.openxmlformats.org/officeDocument/2006/relationships" xmlns:p="http://schemas.openxmlformats.org/presentationml/2006/main">
  <p:tag name="IVZ_LOGO" val="blue"/>
</p:tagLst>
</file>

<file path=ppt/tags/tag22.xml><?xml version="1.0" encoding="utf-8"?>
<p:tagLst xmlns:a="http://schemas.openxmlformats.org/drawingml/2006/main" xmlns:r="http://schemas.openxmlformats.org/officeDocument/2006/relationships" xmlns:p="http://schemas.openxmlformats.org/presentationml/2006/main">
  <p:tag name="IVZ_LOGO" val="blue"/>
</p:tagLst>
</file>

<file path=ppt/tags/tag3.xml><?xml version="1.0" encoding="utf-8"?>
<p:tagLst xmlns:a="http://schemas.openxmlformats.org/drawingml/2006/main" xmlns:r="http://schemas.openxmlformats.org/officeDocument/2006/relationships" xmlns:p="http://schemas.openxmlformats.org/presentationml/2006/main">
  <p:tag name="IVZ_LOGO" val="white"/>
</p:tagLst>
</file>

<file path=ppt/tags/tag4.xml><?xml version="1.0" encoding="utf-8"?>
<p:tagLst xmlns:a="http://schemas.openxmlformats.org/drawingml/2006/main" xmlns:r="http://schemas.openxmlformats.org/officeDocument/2006/relationships" xmlns:p="http://schemas.openxmlformats.org/presentationml/2006/main">
  <p:tag name="IVZ_LOGO" val="white"/>
</p:tagLst>
</file>

<file path=ppt/tags/tag5.xml><?xml version="1.0" encoding="utf-8"?>
<p:tagLst xmlns:a="http://schemas.openxmlformats.org/drawingml/2006/main" xmlns:r="http://schemas.openxmlformats.org/officeDocument/2006/relationships" xmlns:p="http://schemas.openxmlformats.org/presentationml/2006/main">
  <p:tag name="IVZ_LOGO" val="white"/>
</p:tagLst>
</file>

<file path=ppt/tags/tag6.xml><?xml version="1.0" encoding="utf-8"?>
<p:tagLst xmlns:a="http://schemas.openxmlformats.org/drawingml/2006/main" xmlns:r="http://schemas.openxmlformats.org/officeDocument/2006/relationships" xmlns:p="http://schemas.openxmlformats.org/presentationml/2006/main">
  <p:tag name="IVZ_LOGO" val="white"/>
</p:tagLst>
</file>

<file path=ppt/tags/tag7.xml><?xml version="1.0" encoding="utf-8"?>
<p:tagLst xmlns:a="http://schemas.openxmlformats.org/drawingml/2006/main" xmlns:r="http://schemas.openxmlformats.org/officeDocument/2006/relationships" xmlns:p="http://schemas.openxmlformats.org/presentationml/2006/main">
  <p:tag name="IVZ_LOGO" val="white"/>
</p:tagLst>
</file>

<file path=ppt/tags/tag8.xml><?xml version="1.0" encoding="utf-8"?>
<p:tagLst xmlns:a="http://schemas.openxmlformats.org/drawingml/2006/main" xmlns:r="http://schemas.openxmlformats.org/officeDocument/2006/relationships" xmlns:p="http://schemas.openxmlformats.org/presentationml/2006/main">
  <p:tag name="IVZ_LOGO" val="blue"/>
</p:tagLst>
</file>

<file path=ppt/tags/tag9.xml><?xml version="1.0" encoding="utf-8"?>
<p:tagLst xmlns:a="http://schemas.openxmlformats.org/drawingml/2006/main" xmlns:r="http://schemas.openxmlformats.org/officeDocument/2006/relationships" xmlns:p="http://schemas.openxmlformats.org/presentationml/2006/main">
  <p:tag name="IVZ_LOGO" val="whi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VZ 2020 Design Led Template">
  <a:themeElements>
    <a:clrScheme name="Invesco-TB sep20">
      <a:dk1>
        <a:srgbClr val="000000"/>
      </a:dk1>
      <a:lt1>
        <a:srgbClr val="FFFFFF"/>
      </a:lt1>
      <a:dk2>
        <a:srgbClr val="000AD2"/>
      </a:dk2>
      <a:lt2>
        <a:srgbClr val="F0F0F0"/>
      </a:lt2>
      <a:accent1>
        <a:srgbClr val="000078"/>
      </a:accent1>
      <a:accent2>
        <a:srgbClr val="000AD2"/>
      </a:accent2>
      <a:accent3>
        <a:srgbClr val="5FF0FF"/>
      </a:accent3>
      <a:accent4>
        <a:srgbClr val="0A9BFA"/>
      </a:accent4>
      <a:accent5>
        <a:srgbClr val="00D28C"/>
      </a:accent5>
      <a:accent6>
        <a:srgbClr val="AAF500"/>
      </a:accent6>
      <a:hlink>
        <a:srgbClr val="5FF0FF"/>
      </a:hlink>
      <a:folHlink>
        <a:srgbClr val="000364"/>
      </a:folHlink>
    </a:clrScheme>
    <a:fontScheme name="Editor + Graphik">
      <a:majorFont>
        <a:latin typeface="Editor"/>
        <a:ea typeface=""/>
        <a:cs typeface=""/>
      </a:majorFont>
      <a:minorFont>
        <a:latin typeface="Graphi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custClrLst>
    <a:custClr name="R226 G35 B26">
      <a:srgbClr val="E2231A"/>
    </a:custClr>
    <a:custClr name="R175 G35 B165">
      <a:srgbClr val="AF23A5"/>
    </a:custClr>
    <a:custClr name="R0 G155 B250">
      <a:srgbClr val="009BFA"/>
    </a:custClr>
    <a:custClr name="R0 G140 B130">
      <a:srgbClr val="008C82"/>
    </a:custClr>
    <a:custClr name="R0 G183 B96">
      <a:srgbClr val="00B760"/>
    </a:custClr>
    <a:custClr name="R140 G200 B0">
      <a:srgbClr val="8CC800"/>
    </a:custClr>
  </a:custClrLst>
  <a:extLst>
    <a:ext uri="{05A4C25C-085E-4340-85A3-A5531E510DB2}">
      <thm15:themeFamily xmlns:thm15="http://schemas.microsoft.com/office/thememl/2012/main" name="2020 Design Led Template.potx" id="{85613D07-87C9-4A0E-931F-36876CD24D32}" vid="{C482F7DE-C188-4476-8A31-9D05051C86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2418</Words>
  <Application>Microsoft Macintosh PowerPoint</Application>
  <PresentationFormat>Widescreen</PresentationFormat>
  <Paragraphs>184</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Verdana</vt:lpstr>
      <vt:lpstr>Wingdings</vt:lpstr>
      <vt:lpstr>Wingdings 2</vt:lpstr>
      <vt:lpstr>Office Theme</vt:lpstr>
      <vt:lpstr>IVZ 2020 Design Led Template</vt:lpstr>
      <vt:lpstr>PowerPoint Presentation</vt:lpstr>
      <vt:lpstr>Invesco is committed to helping you and your clients achieve greater outcomes by focusing on…</vt:lpstr>
      <vt:lpstr>What we offer</vt:lpstr>
      <vt:lpstr>What we offer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chiara goodman</cp:lastModifiedBy>
  <cp:revision>26</cp:revision>
  <dcterms:created xsi:type="dcterms:W3CDTF">2021-05-21T17:22:17Z</dcterms:created>
  <dcterms:modified xsi:type="dcterms:W3CDTF">2021-05-28T18:56:00Z</dcterms:modified>
</cp:coreProperties>
</file>